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3" r:id="rId4"/>
  </p:sldMasterIdLst>
  <p:notesMasterIdLst>
    <p:notesMasterId r:id="rId6"/>
  </p:notesMasterIdLst>
  <p:handoutMasterIdLst>
    <p:handoutMasterId r:id="rId15"/>
  </p:handoutMasterIdLst>
  <p:sldIdLst>
    <p:sldId id="258" r:id="rId5"/>
    <p:sldId id="259" r:id="rId7"/>
    <p:sldId id="262" r:id="rId8"/>
    <p:sldId id="265" r:id="rId9"/>
    <p:sldId id="264" r:id="rId10"/>
    <p:sldId id="266" r:id="rId11"/>
    <p:sldId id="268" r:id="rId12"/>
    <p:sldId id="269"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atin typeface="DejaVu Sans" panose="020B0603030804020204" charset="0"/>
                <a:ea typeface="DejaVu Sans" panose="020B0603030804020204" charset="0"/>
                <a:cs typeface="DejaVu Sans" panose="020B0603030804020204" charset="0"/>
              </a:defRPr>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atin typeface="DejaVu Sans" panose="020B0603030804020204" charset="0"/>
                <a:ea typeface="DejaVu Sans" panose="020B0603030804020204" charset="0"/>
                <a:cs typeface="DejaVu Sans" panose="020B0603030804020204" charset="0"/>
              </a:defRPr>
            </a:lvl1pPr>
          </a:lstStyle>
          <a:p>
            <a:fld id="{3CF5D465-9140-4D7F-B8AC-6BB68628562B}" type="datetimeFigureOut">
              <a:rPr lang="en-US"/>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DejaVu Sans" panose="020B0603030804020204" charset="0"/>
                <a:ea typeface="DejaVu Sans" panose="020B0603030804020204" charset="0"/>
                <a:cs typeface="DejaVu Sans" panose="020B0603030804020204" charset="0"/>
              </a:defRPr>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DejaVu Sans" panose="020B0603030804020204" charset="0"/>
                <a:ea typeface="DejaVu Sans" panose="020B0603030804020204" charset="0"/>
                <a:cs typeface="DejaVu Sans" panose="020B0603030804020204" charset="0"/>
              </a:defRPr>
            </a:lvl1pPr>
          </a:lstStyle>
          <a:p>
            <a:fld id="{DEF76A04-40B9-4221-A9B5-C16B2A259021}"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DejaVu Sans" panose="020B0603030804020204" charset="0"/>
        <a:ea typeface="DejaVu Sans" panose="020B0603030804020204" charset="0"/>
        <a:cs typeface="DejaVu Sans" panose="020B0603030804020204" charset="0"/>
      </a:defRPr>
    </a:lvl1pPr>
    <a:lvl2pPr marL="457200" algn="l" defTabSz="914400" rtl="0" eaLnBrk="1" latinLnBrk="0" hangingPunct="1">
      <a:defRPr sz="1200" kern="1200">
        <a:solidFill>
          <a:schemeClr val="tx1"/>
        </a:solidFill>
        <a:latin typeface="DejaVu Sans" panose="020B0603030804020204" charset="0"/>
        <a:ea typeface="DejaVu Sans" panose="020B0603030804020204" charset="0"/>
        <a:cs typeface="DejaVu Sans" panose="020B0603030804020204" charset="0"/>
      </a:defRPr>
    </a:lvl2pPr>
    <a:lvl3pPr marL="914400" algn="l" defTabSz="914400" rtl="0" eaLnBrk="1" latinLnBrk="0" hangingPunct="1">
      <a:defRPr sz="1200" kern="1200">
        <a:solidFill>
          <a:schemeClr val="tx1"/>
        </a:solidFill>
        <a:latin typeface="DejaVu Sans" panose="020B0603030804020204" charset="0"/>
        <a:ea typeface="DejaVu Sans" panose="020B0603030804020204" charset="0"/>
        <a:cs typeface="DejaVu Sans" panose="020B0603030804020204" charset="0"/>
      </a:defRPr>
    </a:lvl3pPr>
    <a:lvl4pPr marL="1371600" algn="l" defTabSz="914400" rtl="0" eaLnBrk="1" latinLnBrk="0" hangingPunct="1">
      <a:defRPr sz="1200" kern="1200">
        <a:solidFill>
          <a:schemeClr val="tx1"/>
        </a:solidFill>
        <a:latin typeface="DejaVu Sans" panose="020B0603030804020204" charset="0"/>
        <a:ea typeface="DejaVu Sans" panose="020B0603030804020204" charset="0"/>
        <a:cs typeface="DejaVu Sans" panose="020B0603030804020204" charset="0"/>
      </a:defRPr>
    </a:lvl4pPr>
    <a:lvl5pPr marL="1828800" algn="l" defTabSz="914400" rtl="0" eaLnBrk="1" latinLnBrk="0" hangingPunct="1">
      <a:defRPr sz="1200" kern="1200">
        <a:solidFill>
          <a:schemeClr val="tx1"/>
        </a:solidFill>
        <a:latin typeface="DejaVu Sans" panose="020B0603030804020204" charset="0"/>
        <a:ea typeface="DejaVu Sans" panose="020B0603030804020204" charset="0"/>
        <a:cs typeface="DejaVu Sans" panose="020B06030308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6"/>
        <p:cNvGrpSpPr/>
        <p:nvPr/>
      </p:nvGrpSpPr>
      <p:grpSpPr>
        <a:xfrm>
          <a:off x="0" y="0"/>
          <a:ext cx="0" cy="0"/>
          <a:chOff x="0" y="0"/>
          <a:chExt cx="0" cy="0"/>
        </a:xfrm>
      </p:grpSpPr>
      <p:sp>
        <p:nvSpPr>
          <p:cNvPr id="3927" name="Google Shape;3927;g4ddab03cf4_0_300:notes"/>
          <p:cNvSpPr>
            <a:spLocks noGrp="true" noRot="true" noChangeAspect="true"/>
          </p:cNvSpPr>
          <p:nvPr>
            <p:ph type="sldImg" idx="2"/>
          </p:nvPr>
        </p:nvSpPr>
        <p:spPr>
          <a:xfrm>
            <a:off x="3810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3928" name="Google Shape;3928;g4ddab03cf4_0_300:notes"/>
          <p:cNvSpPr txBox="true">
            <a:spLocks noGrp="true"/>
          </p:cNvSpPr>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matchingName="BIG LAST TITTLE ">
  <p:cSld name="SECTION_HEADER">
    <p:spTree>
      <p:nvGrpSpPr>
        <p:cNvPr id="1" name="Shape 32"/>
        <p:cNvGrpSpPr/>
        <p:nvPr/>
      </p:nvGrpSpPr>
      <p:grpSpPr>
        <a:xfrm>
          <a:off x="0" y="0"/>
          <a:ext cx="0" cy="0"/>
          <a:chOff x="0" y="0"/>
          <a:chExt cx="0" cy="0"/>
        </a:xfrm>
      </p:grpSpPr>
      <p:sp>
        <p:nvSpPr>
          <p:cNvPr id="33" name="Google Shape;33;p3"/>
          <p:cNvSpPr/>
          <p:nvPr/>
        </p:nvSpPr>
        <p:spPr>
          <a:xfrm flipH="true">
            <a:off x="-71566" y="-18900"/>
            <a:ext cx="12354433" cy="6991901"/>
          </a:xfrm>
          <a:custGeom>
            <a:avLst/>
            <a:gdLst/>
            <a:ahLst/>
            <a:cxnLst/>
            <a:rect l="l" t="t" r="r" b="b"/>
            <a:pathLst>
              <a:path w="43967" h="25530" extrusionOk="false">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grpSp>
        <p:nvGrpSpPr>
          <p:cNvPr id="34" name="Google Shape;34;p3"/>
          <p:cNvGrpSpPr/>
          <p:nvPr/>
        </p:nvGrpSpPr>
        <p:grpSpPr>
          <a:xfrm flipH="true">
            <a:off x="-52946" y="-18896"/>
            <a:ext cx="12336100" cy="6887059"/>
            <a:chOff x="3655900" y="1642950"/>
            <a:chExt cx="1299175" cy="751250"/>
          </a:xfrm>
        </p:grpSpPr>
        <p:sp>
          <p:nvSpPr>
            <p:cNvPr id="35" name="Google Shape;35;p3"/>
            <p:cNvSpPr/>
            <p:nvPr/>
          </p:nvSpPr>
          <p:spPr>
            <a:xfrm>
              <a:off x="3655900" y="1891900"/>
              <a:ext cx="1299075" cy="436175"/>
            </a:xfrm>
            <a:custGeom>
              <a:avLst/>
              <a:gdLst/>
              <a:ahLst/>
              <a:cxnLst/>
              <a:rect l="l" t="t" r="r" b="b"/>
              <a:pathLst>
                <a:path w="51963" h="17447" extrusionOk="false">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36" name="Google Shape;36;p3"/>
            <p:cNvSpPr/>
            <p:nvPr/>
          </p:nvSpPr>
          <p:spPr>
            <a:xfrm>
              <a:off x="4039825" y="1642950"/>
              <a:ext cx="915250" cy="258475"/>
            </a:xfrm>
            <a:custGeom>
              <a:avLst/>
              <a:gdLst/>
              <a:ahLst/>
              <a:cxnLst/>
              <a:rect l="l" t="t" r="r" b="b"/>
              <a:pathLst>
                <a:path w="36610" h="10339" extrusionOk="false">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37" name="Google Shape;37;p3"/>
            <p:cNvSpPr/>
            <p:nvPr/>
          </p:nvSpPr>
          <p:spPr>
            <a:xfrm>
              <a:off x="3742950" y="2287000"/>
              <a:ext cx="725400" cy="107200"/>
            </a:xfrm>
            <a:custGeom>
              <a:avLst/>
              <a:gdLst/>
              <a:ahLst/>
              <a:cxnLst/>
              <a:rect l="l" t="t" r="r" b="b"/>
              <a:pathLst>
                <a:path w="29016" h="4288" extrusionOk="false">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grpSp>
      <p:grpSp>
        <p:nvGrpSpPr>
          <p:cNvPr id="38" name="Google Shape;38;p3"/>
          <p:cNvGrpSpPr/>
          <p:nvPr/>
        </p:nvGrpSpPr>
        <p:grpSpPr>
          <a:xfrm flipH="true">
            <a:off x="79" y="32140"/>
            <a:ext cx="12255733" cy="6833761"/>
            <a:chOff x="5820575" y="792900"/>
            <a:chExt cx="1357625" cy="786925"/>
          </a:xfrm>
        </p:grpSpPr>
        <p:sp>
          <p:nvSpPr>
            <p:cNvPr id="39" name="Google Shape;39;p3"/>
            <p:cNvSpPr/>
            <p:nvPr/>
          </p:nvSpPr>
          <p:spPr>
            <a:xfrm>
              <a:off x="6169125" y="1518150"/>
              <a:ext cx="388150" cy="61675"/>
            </a:xfrm>
            <a:custGeom>
              <a:avLst/>
              <a:gdLst/>
              <a:ahLst/>
              <a:cxnLst/>
              <a:rect l="l" t="t" r="r" b="b"/>
              <a:pathLst>
                <a:path w="15526" h="2467" extrusionOk="false">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40" name="Google Shape;40;p3"/>
            <p:cNvSpPr/>
            <p:nvPr/>
          </p:nvSpPr>
          <p:spPr>
            <a:xfrm>
              <a:off x="5820575" y="1099750"/>
              <a:ext cx="309925" cy="298425"/>
            </a:xfrm>
            <a:custGeom>
              <a:avLst/>
              <a:gdLst/>
              <a:ahLst/>
              <a:cxnLst/>
              <a:rect l="l" t="t" r="r" b="b"/>
              <a:pathLst>
                <a:path w="12397" h="11937" extrusionOk="false">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41" name="Google Shape;41;p3"/>
            <p:cNvSpPr/>
            <p:nvPr/>
          </p:nvSpPr>
          <p:spPr>
            <a:xfrm>
              <a:off x="6790500" y="1211675"/>
              <a:ext cx="387600" cy="233900"/>
            </a:xfrm>
            <a:custGeom>
              <a:avLst/>
              <a:gdLst/>
              <a:ahLst/>
              <a:cxnLst/>
              <a:rect l="l" t="t" r="r" b="b"/>
              <a:pathLst>
                <a:path w="15504" h="9356" extrusionOk="false">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42" name="Google Shape;42;p3"/>
            <p:cNvSpPr/>
            <p:nvPr/>
          </p:nvSpPr>
          <p:spPr>
            <a:xfrm>
              <a:off x="6830650" y="792900"/>
              <a:ext cx="347550" cy="168650"/>
            </a:xfrm>
            <a:custGeom>
              <a:avLst/>
              <a:gdLst/>
              <a:ahLst/>
              <a:cxnLst/>
              <a:rect l="l" t="t" r="r" b="b"/>
              <a:pathLst>
                <a:path w="13902" h="6746" extrusionOk="false">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grpSp>
      <p:pic>
        <p:nvPicPr>
          <p:cNvPr id="43" name="Google Shape;43;p3"/>
          <p:cNvPicPr preferRelativeResize="false"/>
          <p:nvPr/>
        </p:nvPicPr>
        <p:blipFill>
          <a:blip r:embed="rId2"/>
          <a:stretch>
            <a:fillRect/>
          </a:stretch>
        </p:blipFill>
        <p:spPr>
          <a:xfrm>
            <a:off x="-71100" y="-171139"/>
            <a:ext cx="12335869" cy="7315309"/>
          </a:xfrm>
          <a:prstGeom prst="rect">
            <a:avLst/>
          </a:prstGeom>
          <a:noFill/>
          <a:ln>
            <a:noFill/>
          </a:ln>
        </p:spPr>
      </p:pic>
      <p:sp>
        <p:nvSpPr>
          <p:cNvPr id="44" name="Google Shape;44;p3"/>
          <p:cNvSpPr/>
          <p:nvPr/>
        </p:nvSpPr>
        <p:spPr>
          <a:xfrm flipH="true">
            <a:off x="11509700" y="3458501"/>
            <a:ext cx="867" cy="833"/>
          </a:xfrm>
          <a:custGeom>
            <a:avLst/>
            <a:gdLst/>
            <a:ahLst/>
            <a:cxnLst/>
            <a:rect l="l" t="t" r="r" b="b"/>
            <a:pathLst>
              <a:path w="26" h="25" extrusionOk="false">
                <a:moveTo>
                  <a:pt x="26" y="0"/>
                </a:moveTo>
                <a:cubicBezTo>
                  <a:pt x="17" y="4"/>
                  <a:pt x="9" y="16"/>
                  <a:pt x="1" y="25"/>
                </a:cubicBezTo>
                <a:lnTo>
                  <a:pt x="26" y="0"/>
                </a:lnTo>
                <a:close/>
              </a:path>
            </a:pathLst>
          </a:custGeom>
          <a:solidFill>
            <a:srgbClr val="333031"/>
          </a:solidFill>
          <a:ln>
            <a:noFill/>
          </a:ln>
        </p:spPr>
        <p:txBody>
          <a:bodyPr spcFirstLastPara="1" wrap="square" lIns="121900" tIns="121900" rIns="121900" bIns="121900"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45" name="Google Shape;45;p3"/>
          <p:cNvSpPr txBox="true">
            <a:spLocks noGrp="true"/>
          </p:cNvSpPr>
          <p:nvPr>
            <p:ph type="sldNum" idx="12"/>
          </p:nvPr>
        </p:nvSpPr>
        <p:spPr>
          <a:xfrm flipH="true">
            <a:off x="183091" y="6217623"/>
            <a:ext cx="731600" cy="524800"/>
          </a:xfrm>
          <a:prstGeom prst="rect">
            <a:avLst/>
          </a:prstGeom>
        </p:spPr>
        <p:txBody>
          <a:bodyPr spcFirstLastPara="1" wrap="square" lIns="91425" tIns="91425" rIns="91425" bIns="91425" anchor="ctr" anchorCtr="false">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
        <p:nvSpPr>
          <p:cNvPr id="46" name="Google Shape;46;p3"/>
          <p:cNvSpPr txBox="true">
            <a:spLocks noGrp="true"/>
          </p:cNvSpPr>
          <p:nvPr>
            <p:ph type="sldNum" idx="2"/>
          </p:nvPr>
        </p:nvSpPr>
        <p:spPr>
          <a:xfrm>
            <a:off x="11296611" y="6217623"/>
            <a:ext cx="731600" cy="5248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
        <p:nvSpPr>
          <p:cNvPr id="47" name="Google Shape;47;p3"/>
          <p:cNvSpPr txBox="true">
            <a:spLocks noGrp="true"/>
          </p:cNvSpPr>
          <p:nvPr>
            <p:ph type="ctrTitle"/>
          </p:nvPr>
        </p:nvSpPr>
        <p:spPr>
          <a:xfrm>
            <a:off x="521533" y="2530251"/>
            <a:ext cx="11123600" cy="1893600"/>
          </a:xfrm>
          <a:prstGeom prst="rect">
            <a:avLst/>
          </a:prstGeom>
        </p:spPr>
        <p:txBody>
          <a:bodyPr spcFirstLastPara="1" wrap="square" lIns="91425" tIns="91425" rIns="91425" bIns="91425" anchor="b" anchorCtr="false">
            <a:noAutofit/>
          </a:bodyPr>
          <a:lstStyle>
            <a:lvl1pPr lvl="0" algn="ctr" rtl="0">
              <a:spcBef>
                <a:spcPts val="0"/>
              </a:spcBef>
              <a:spcAft>
                <a:spcPts val="0"/>
              </a:spcAft>
              <a:buClr>
                <a:srgbClr val="FFFFFF"/>
              </a:buClr>
              <a:buSzPts val="4800"/>
              <a:buNone/>
              <a:defRPr sz="6400">
                <a:solidFill>
                  <a:srgbClr val="FFFFFF"/>
                </a:solidFill>
                <a:latin typeface="Gubbi" panose="00000400000000000000" charset="0"/>
                <a:ea typeface="Gubbi" panose="00000400000000000000" charset="0"/>
                <a:cs typeface="Gubbi" panose="00000400000000000000" charset="0"/>
              </a:defRPr>
            </a:lvl1pPr>
            <a:lvl2pPr lvl="1" algn="ctr" rtl="0">
              <a:spcBef>
                <a:spcPts val="0"/>
              </a:spcBef>
              <a:spcAft>
                <a:spcPts val="0"/>
              </a:spcAft>
              <a:buSzPts val="5200"/>
              <a:buNone/>
              <a:defRPr sz="6900"/>
            </a:lvl2pPr>
            <a:lvl3pPr lvl="2" algn="ctr" rtl="0">
              <a:spcBef>
                <a:spcPts val="0"/>
              </a:spcBef>
              <a:spcAft>
                <a:spcPts val="0"/>
              </a:spcAft>
              <a:buSzPts val="5200"/>
              <a:buNone/>
              <a:defRPr sz="6900"/>
            </a:lvl3pPr>
            <a:lvl4pPr lvl="3" algn="ctr" rtl="0">
              <a:spcBef>
                <a:spcPts val="0"/>
              </a:spcBef>
              <a:spcAft>
                <a:spcPts val="0"/>
              </a:spcAft>
              <a:buSzPts val="5200"/>
              <a:buNone/>
              <a:defRPr sz="6900"/>
            </a:lvl4pPr>
            <a:lvl5pPr lvl="4" algn="ctr" rtl="0">
              <a:spcBef>
                <a:spcPts val="0"/>
              </a:spcBef>
              <a:spcAft>
                <a:spcPts val="0"/>
              </a:spcAft>
              <a:buSzPts val="5200"/>
              <a:buNone/>
              <a:defRPr sz="6900"/>
            </a:lvl5pPr>
            <a:lvl6pPr lvl="5" algn="ctr" rtl="0">
              <a:spcBef>
                <a:spcPts val="0"/>
              </a:spcBef>
              <a:spcAft>
                <a:spcPts val="0"/>
              </a:spcAft>
              <a:buSzPts val="5200"/>
              <a:buNone/>
              <a:defRPr sz="6900"/>
            </a:lvl6pPr>
            <a:lvl7pPr lvl="6" algn="ctr" rtl="0">
              <a:spcBef>
                <a:spcPts val="0"/>
              </a:spcBef>
              <a:spcAft>
                <a:spcPts val="0"/>
              </a:spcAft>
              <a:buSzPts val="5200"/>
              <a:buNone/>
              <a:defRPr sz="6900"/>
            </a:lvl7pPr>
            <a:lvl8pPr lvl="7" algn="ctr" rtl="0">
              <a:spcBef>
                <a:spcPts val="0"/>
              </a:spcBef>
              <a:spcAft>
                <a:spcPts val="0"/>
              </a:spcAft>
              <a:buSzPts val="5200"/>
              <a:buNone/>
              <a:defRPr sz="6900"/>
            </a:lvl8pPr>
            <a:lvl9pPr lvl="8" algn="ctr" rtl="0">
              <a:spcBef>
                <a:spcPts val="0"/>
              </a:spcBef>
              <a:spcAft>
                <a:spcPts val="0"/>
              </a:spcAft>
              <a:buSzPts val="5200"/>
              <a:buNone/>
              <a:defRPr sz="6900"/>
            </a:lvl9pPr>
          </a:lstStyle>
          <a:p/>
        </p:txBody>
      </p:sp>
      <p:sp>
        <p:nvSpPr>
          <p:cNvPr id="48" name="Google Shape;48;p3"/>
          <p:cNvSpPr txBox="true">
            <a:spLocks noGrp="true"/>
          </p:cNvSpPr>
          <p:nvPr>
            <p:ph type="subTitle" idx="1"/>
          </p:nvPr>
        </p:nvSpPr>
        <p:spPr>
          <a:xfrm>
            <a:off x="-44433" y="4331851"/>
            <a:ext cx="12255600" cy="3656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FFFFFF"/>
              </a:buClr>
              <a:buSzPts val="1400"/>
              <a:buNone/>
              <a:defRPr sz="1900">
                <a:solidFill>
                  <a:srgbClr val="FFFFFF"/>
                </a:solidFill>
                <a:latin typeface="Gubbi" panose="00000400000000000000" charset="0"/>
                <a:ea typeface="Gubbi" panose="00000400000000000000" charset="0"/>
                <a:cs typeface="Gubbi" panose="00000400000000000000" charset="0"/>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p:txBody>
      </p:sp>
      <p:sp>
        <p:nvSpPr>
          <p:cNvPr id="49" name="Google Shape;49;p3"/>
          <p:cNvSpPr/>
          <p:nvPr/>
        </p:nvSpPr>
        <p:spPr>
          <a:xfrm flipH="true">
            <a:off x="-85549" y="3126564"/>
            <a:ext cx="5290687" cy="3847952"/>
          </a:xfrm>
          <a:custGeom>
            <a:avLst/>
            <a:gdLst/>
            <a:ahLst/>
            <a:cxnLst/>
            <a:rect l="l" t="t" r="r" b="b"/>
            <a:pathLst>
              <a:path w="132643" h="98137" extrusionOk="false">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false"/>
          </a:gradFill>
          <a:ln>
            <a:noFill/>
          </a:ln>
        </p:spPr>
        <p:txBody>
          <a:bodyPr spcFirstLastPara="1" wrap="square" lIns="64267" tIns="64267" rIns="64267" bIns="64267"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50" name="Google Shape;50;p3"/>
          <p:cNvSpPr/>
          <p:nvPr/>
        </p:nvSpPr>
        <p:spPr>
          <a:xfrm rot="10800000" flipH="true">
            <a:off x="6996373" y="15"/>
            <a:ext cx="5290687" cy="3847952"/>
          </a:xfrm>
          <a:custGeom>
            <a:avLst/>
            <a:gdLst/>
            <a:ahLst/>
            <a:cxnLst/>
            <a:rect l="l" t="t" r="r" b="b"/>
            <a:pathLst>
              <a:path w="132643" h="98137" extrusionOk="false">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false"/>
          </a:gradFill>
          <a:ln>
            <a:noFill/>
          </a:ln>
        </p:spPr>
        <p:txBody>
          <a:bodyPr spcFirstLastPara="1" wrap="square" lIns="64267" tIns="64267" rIns="64267" bIns="64267"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EADLAND 1">
  <p:cSld name="CUSTOM">
    <p:spTree>
      <p:nvGrpSpPr>
        <p:cNvPr id="1" name="Shape 95"/>
        <p:cNvGrpSpPr/>
        <p:nvPr/>
      </p:nvGrpSpPr>
      <p:grpSpPr>
        <a:xfrm>
          <a:off x="0" y="0"/>
          <a:ext cx="0" cy="0"/>
          <a:chOff x="0" y="0"/>
          <a:chExt cx="0" cy="0"/>
        </a:xfrm>
      </p:grpSpPr>
      <p:sp>
        <p:nvSpPr>
          <p:cNvPr id="96" name="Google Shape;96;p7"/>
          <p:cNvSpPr/>
          <p:nvPr/>
        </p:nvSpPr>
        <p:spPr>
          <a:xfrm>
            <a:off x="-71566" y="-18900"/>
            <a:ext cx="12354433" cy="6991901"/>
          </a:xfrm>
          <a:custGeom>
            <a:avLst/>
            <a:gdLst/>
            <a:ahLst/>
            <a:cxnLst/>
            <a:rect l="l" t="t" r="r" b="b"/>
            <a:pathLst>
              <a:path w="43967" h="25530" extrusionOk="false">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grpSp>
        <p:nvGrpSpPr>
          <p:cNvPr id="97" name="Google Shape;97;p7"/>
          <p:cNvGrpSpPr/>
          <p:nvPr/>
        </p:nvGrpSpPr>
        <p:grpSpPr>
          <a:xfrm>
            <a:off x="-52946" y="-18896"/>
            <a:ext cx="12336100" cy="6887059"/>
            <a:chOff x="3655900" y="1642950"/>
            <a:chExt cx="1299175" cy="751250"/>
          </a:xfrm>
        </p:grpSpPr>
        <p:sp>
          <p:nvSpPr>
            <p:cNvPr id="98" name="Google Shape;98;p7"/>
            <p:cNvSpPr/>
            <p:nvPr/>
          </p:nvSpPr>
          <p:spPr>
            <a:xfrm>
              <a:off x="3655900" y="1891900"/>
              <a:ext cx="1299075" cy="436175"/>
            </a:xfrm>
            <a:custGeom>
              <a:avLst/>
              <a:gdLst/>
              <a:ahLst/>
              <a:cxnLst/>
              <a:rect l="l" t="t" r="r" b="b"/>
              <a:pathLst>
                <a:path w="51963" h="17447" extrusionOk="false">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99" name="Google Shape;99;p7"/>
            <p:cNvSpPr/>
            <p:nvPr/>
          </p:nvSpPr>
          <p:spPr>
            <a:xfrm>
              <a:off x="4039825" y="1642950"/>
              <a:ext cx="915250" cy="258475"/>
            </a:xfrm>
            <a:custGeom>
              <a:avLst/>
              <a:gdLst/>
              <a:ahLst/>
              <a:cxnLst/>
              <a:rect l="l" t="t" r="r" b="b"/>
              <a:pathLst>
                <a:path w="36610" h="10339" extrusionOk="false">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100" name="Google Shape;100;p7"/>
            <p:cNvSpPr/>
            <p:nvPr/>
          </p:nvSpPr>
          <p:spPr>
            <a:xfrm>
              <a:off x="3742950" y="2287000"/>
              <a:ext cx="725400" cy="107200"/>
            </a:xfrm>
            <a:custGeom>
              <a:avLst/>
              <a:gdLst/>
              <a:ahLst/>
              <a:cxnLst/>
              <a:rect l="l" t="t" r="r" b="b"/>
              <a:pathLst>
                <a:path w="29016" h="4288" extrusionOk="false">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grpSp>
      <p:grpSp>
        <p:nvGrpSpPr>
          <p:cNvPr id="101" name="Google Shape;101;p7"/>
          <p:cNvGrpSpPr/>
          <p:nvPr/>
        </p:nvGrpSpPr>
        <p:grpSpPr>
          <a:xfrm>
            <a:off x="-44512" y="32140"/>
            <a:ext cx="12255733" cy="6833761"/>
            <a:chOff x="5820575" y="792900"/>
            <a:chExt cx="1357625" cy="786925"/>
          </a:xfrm>
        </p:grpSpPr>
        <p:sp>
          <p:nvSpPr>
            <p:cNvPr id="102" name="Google Shape;102;p7"/>
            <p:cNvSpPr/>
            <p:nvPr/>
          </p:nvSpPr>
          <p:spPr>
            <a:xfrm>
              <a:off x="6169125" y="1518150"/>
              <a:ext cx="388150" cy="61675"/>
            </a:xfrm>
            <a:custGeom>
              <a:avLst/>
              <a:gdLst/>
              <a:ahLst/>
              <a:cxnLst/>
              <a:rect l="l" t="t" r="r" b="b"/>
              <a:pathLst>
                <a:path w="15526" h="2467" extrusionOk="false">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103" name="Google Shape;103;p7"/>
            <p:cNvSpPr/>
            <p:nvPr/>
          </p:nvSpPr>
          <p:spPr>
            <a:xfrm>
              <a:off x="5820575" y="1099750"/>
              <a:ext cx="309925" cy="298425"/>
            </a:xfrm>
            <a:custGeom>
              <a:avLst/>
              <a:gdLst/>
              <a:ahLst/>
              <a:cxnLst/>
              <a:rect l="l" t="t" r="r" b="b"/>
              <a:pathLst>
                <a:path w="12397" h="11937" extrusionOk="false">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104" name="Google Shape;104;p7"/>
            <p:cNvSpPr/>
            <p:nvPr/>
          </p:nvSpPr>
          <p:spPr>
            <a:xfrm>
              <a:off x="6790500" y="1211675"/>
              <a:ext cx="387600" cy="233900"/>
            </a:xfrm>
            <a:custGeom>
              <a:avLst/>
              <a:gdLst/>
              <a:ahLst/>
              <a:cxnLst/>
              <a:rect l="l" t="t" r="r" b="b"/>
              <a:pathLst>
                <a:path w="15504" h="9356" extrusionOk="false">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105" name="Google Shape;105;p7"/>
            <p:cNvSpPr/>
            <p:nvPr/>
          </p:nvSpPr>
          <p:spPr>
            <a:xfrm>
              <a:off x="6830650" y="792900"/>
              <a:ext cx="347550" cy="168650"/>
            </a:xfrm>
            <a:custGeom>
              <a:avLst/>
              <a:gdLst/>
              <a:ahLst/>
              <a:cxnLst/>
              <a:rect l="l" t="t" r="r" b="b"/>
              <a:pathLst>
                <a:path w="13902" h="6746" extrusionOk="false">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grpSp>
      <p:grpSp>
        <p:nvGrpSpPr>
          <p:cNvPr id="106" name="Google Shape;106;p7"/>
          <p:cNvGrpSpPr/>
          <p:nvPr/>
        </p:nvGrpSpPr>
        <p:grpSpPr>
          <a:xfrm>
            <a:off x="79" y="32140"/>
            <a:ext cx="12255733" cy="6833761"/>
            <a:chOff x="5820575" y="792900"/>
            <a:chExt cx="1357625" cy="786925"/>
          </a:xfrm>
        </p:grpSpPr>
        <p:sp>
          <p:nvSpPr>
            <p:cNvPr id="107" name="Google Shape;107;p7"/>
            <p:cNvSpPr/>
            <p:nvPr/>
          </p:nvSpPr>
          <p:spPr>
            <a:xfrm>
              <a:off x="6169125" y="1518150"/>
              <a:ext cx="388150" cy="61675"/>
            </a:xfrm>
            <a:custGeom>
              <a:avLst/>
              <a:gdLst/>
              <a:ahLst/>
              <a:cxnLst/>
              <a:rect l="l" t="t" r="r" b="b"/>
              <a:pathLst>
                <a:path w="15526" h="2467" extrusionOk="false">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108" name="Google Shape;108;p7"/>
            <p:cNvSpPr/>
            <p:nvPr/>
          </p:nvSpPr>
          <p:spPr>
            <a:xfrm>
              <a:off x="5820575" y="1099750"/>
              <a:ext cx="309925" cy="298425"/>
            </a:xfrm>
            <a:custGeom>
              <a:avLst/>
              <a:gdLst/>
              <a:ahLst/>
              <a:cxnLst/>
              <a:rect l="l" t="t" r="r" b="b"/>
              <a:pathLst>
                <a:path w="12397" h="11937" extrusionOk="false">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109" name="Google Shape;109;p7"/>
            <p:cNvSpPr/>
            <p:nvPr/>
          </p:nvSpPr>
          <p:spPr>
            <a:xfrm>
              <a:off x="6790500" y="1211675"/>
              <a:ext cx="387600" cy="233900"/>
            </a:xfrm>
            <a:custGeom>
              <a:avLst/>
              <a:gdLst/>
              <a:ahLst/>
              <a:cxnLst/>
              <a:rect l="l" t="t" r="r" b="b"/>
              <a:pathLst>
                <a:path w="15504" h="9356" extrusionOk="false">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110" name="Google Shape;110;p7"/>
            <p:cNvSpPr/>
            <p:nvPr/>
          </p:nvSpPr>
          <p:spPr>
            <a:xfrm>
              <a:off x="6830650" y="792900"/>
              <a:ext cx="347550" cy="168650"/>
            </a:xfrm>
            <a:custGeom>
              <a:avLst/>
              <a:gdLst/>
              <a:ahLst/>
              <a:cxnLst/>
              <a:rect l="l" t="t" r="r" b="b"/>
              <a:pathLst>
                <a:path w="13902" h="6746" extrusionOk="false">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grpSp>
      <p:sp>
        <p:nvSpPr>
          <p:cNvPr id="111" name="Google Shape;111;p7"/>
          <p:cNvSpPr txBox="true">
            <a:spLocks noGrp="true"/>
          </p:cNvSpPr>
          <p:nvPr>
            <p:ph type="sldNum" idx="12"/>
          </p:nvPr>
        </p:nvSpPr>
        <p:spPr>
          <a:xfrm>
            <a:off x="11296611" y="6217623"/>
            <a:ext cx="731600" cy="524800"/>
          </a:xfrm>
          <a:prstGeom prst="rect">
            <a:avLst/>
          </a:prstGeom>
        </p:spPr>
        <p:txBody>
          <a:bodyPr spcFirstLastPara="1" wrap="square" lIns="91425" tIns="91425" rIns="91425" bIns="91425" anchor="ctr" anchorCtr="false">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
        <p:nvSpPr>
          <p:cNvPr id="112" name="Google Shape;112;p7"/>
          <p:cNvSpPr txBox="true">
            <a:spLocks noGrp="true"/>
          </p:cNvSpPr>
          <p:nvPr>
            <p:ph type="title"/>
          </p:nvPr>
        </p:nvSpPr>
        <p:spPr>
          <a:xfrm>
            <a:off x="-2235200" y="2942100"/>
            <a:ext cx="10668000" cy="524800"/>
          </a:xfrm>
          <a:prstGeom prst="rect">
            <a:avLst/>
          </a:prstGeom>
        </p:spPr>
        <p:txBody>
          <a:bodyPr spcFirstLastPara="1" wrap="square" lIns="91425" tIns="91425" rIns="91425" bIns="91425" anchor="t" anchorCtr="false">
            <a:noAutofit/>
          </a:bodyPr>
          <a:lstStyle>
            <a:lvl1pPr lvl="0" algn="ctr" rtl="0">
              <a:spcBef>
                <a:spcPts val="0"/>
              </a:spcBef>
              <a:spcAft>
                <a:spcPts val="0"/>
              </a:spcAft>
              <a:buClr>
                <a:srgbClr val="FFFFFF"/>
              </a:buClr>
              <a:buSzPts val="2400"/>
              <a:buNone/>
              <a:defRPr sz="3200">
                <a:solidFill>
                  <a:srgbClr val="FFFFFF"/>
                </a:solidFill>
                <a:latin typeface="Gubbi" panose="00000400000000000000" charset="0"/>
                <a:ea typeface="Gubbi" panose="00000400000000000000" charset="0"/>
                <a:cs typeface="Gubbi" panose="00000400000000000000" charset="0"/>
              </a:defRPr>
            </a:lvl1pPr>
            <a:lvl2pPr lvl="1" algn="ctr" rtl="0">
              <a:spcBef>
                <a:spcPts val="0"/>
              </a:spcBef>
              <a:spcAft>
                <a:spcPts val="0"/>
              </a:spcAft>
              <a:buClr>
                <a:srgbClr val="FFFFFF"/>
              </a:buClr>
              <a:buSzPts val="2800"/>
              <a:buNone/>
              <a:defRPr>
                <a:solidFill>
                  <a:srgbClr val="FFFFFF"/>
                </a:solidFill>
              </a:defRPr>
            </a:lvl2pPr>
            <a:lvl3pPr lvl="2" algn="ctr" rtl="0">
              <a:spcBef>
                <a:spcPts val="0"/>
              </a:spcBef>
              <a:spcAft>
                <a:spcPts val="0"/>
              </a:spcAft>
              <a:buClr>
                <a:srgbClr val="FFFFFF"/>
              </a:buClr>
              <a:buSzPts val="2800"/>
              <a:buNone/>
              <a:defRPr>
                <a:solidFill>
                  <a:srgbClr val="FFFFFF"/>
                </a:solidFill>
              </a:defRPr>
            </a:lvl3pPr>
            <a:lvl4pPr lvl="3" algn="ctr" rtl="0">
              <a:spcBef>
                <a:spcPts val="0"/>
              </a:spcBef>
              <a:spcAft>
                <a:spcPts val="0"/>
              </a:spcAft>
              <a:buClr>
                <a:srgbClr val="FFFFFF"/>
              </a:buClr>
              <a:buSzPts val="2800"/>
              <a:buNone/>
              <a:defRPr>
                <a:solidFill>
                  <a:srgbClr val="FFFFFF"/>
                </a:solidFill>
              </a:defRPr>
            </a:lvl4pPr>
            <a:lvl5pPr lvl="4" algn="ctr" rtl="0">
              <a:spcBef>
                <a:spcPts val="0"/>
              </a:spcBef>
              <a:spcAft>
                <a:spcPts val="0"/>
              </a:spcAft>
              <a:buClr>
                <a:srgbClr val="FFFFFF"/>
              </a:buClr>
              <a:buSzPts val="2800"/>
              <a:buNone/>
              <a:defRPr>
                <a:solidFill>
                  <a:srgbClr val="FFFFFF"/>
                </a:solidFill>
              </a:defRPr>
            </a:lvl5pPr>
            <a:lvl6pPr lvl="5" algn="ctr" rtl="0">
              <a:spcBef>
                <a:spcPts val="0"/>
              </a:spcBef>
              <a:spcAft>
                <a:spcPts val="0"/>
              </a:spcAft>
              <a:buClr>
                <a:srgbClr val="FFFFFF"/>
              </a:buClr>
              <a:buSzPts val="2800"/>
              <a:buNone/>
              <a:defRPr>
                <a:solidFill>
                  <a:srgbClr val="FFFFFF"/>
                </a:solidFill>
              </a:defRPr>
            </a:lvl6pPr>
            <a:lvl7pPr lvl="6" algn="ctr" rtl="0">
              <a:spcBef>
                <a:spcPts val="0"/>
              </a:spcBef>
              <a:spcAft>
                <a:spcPts val="0"/>
              </a:spcAft>
              <a:buClr>
                <a:srgbClr val="FFFFFF"/>
              </a:buClr>
              <a:buSzPts val="2800"/>
              <a:buNone/>
              <a:defRPr>
                <a:solidFill>
                  <a:srgbClr val="FFFFFF"/>
                </a:solidFill>
              </a:defRPr>
            </a:lvl7pPr>
            <a:lvl8pPr lvl="7" algn="ctr" rtl="0">
              <a:spcBef>
                <a:spcPts val="0"/>
              </a:spcBef>
              <a:spcAft>
                <a:spcPts val="0"/>
              </a:spcAft>
              <a:buClr>
                <a:srgbClr val="FFFFFF"/>
              </a:buClr>
              <a:buSzPts val="2800"/>
              <a:buNone/>
              <a:defRPr>
                <a:solidFill>
                  <a:srgbClr val="FFFFFF"/>
                </a:solidFill>
              </a:defRPr>
            </a:lvl8pPr>
            <a:lvl9pPr lvl="8" algn="ctr" rtl="0">
              <a:spcBef>
                <a:spcPts val="0"/>
              </a:spcBef>
              <a:spcAft>
                <a:spcPts val="0"/>
              </a:spcAft>
              <a:buClr>
                <a:srgbClr val="FFFFFF"/>
              </a:buClr>
              <a:buSzPts val="2800"/>
              <a:buNone/>
              <a:defRPr>
                <a:solidFill>
                  <a:srgbClr val="FFFFFF"/>
                </a:solidFill>
              </a:defRPr>
            </a:lvl9pPr>
          </a:lstStyle>
          <a:p/>
        </p:txBody>
      </p:sp>
      <p:sp>
        <p:nvSpPr>
          <p:cNvPr id="113" name="Google Shape;113;p7"/>
          <p:cNvSpPr txBox="true">
            <a:spLocks noGrp="true"/>
          </p:cNvSpPr>
          <p:nvPr>
            <p:ph type="subTitle" idx="1"/>
          </p:nvPr>
        </p:nvSpPr>
        <p:spPr>
          <a:xfrm>
            <a:off x="1270000" y="4964567"/>
            <a:ext cx="3657600" cy="6744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FFFFFF"/>
              </a:buClr>
              <a:buSzPts val="1200"/>
              <a:buNone/>
              <a:defRPr>
                <a:solidFill>
                  <a:srgbClr val="FFFFFF"/>
                </a:solidFill>
                <a:latin typeface="Gubbi" panose="00000400000000000000" charset="0"/>
                <a:ea typeface="Gubbi" panose="00000400000000000000" charset="0"/>
                <a:cs typeface="Gubbi" panose="00000400000000000000" charset="0"/>
              </a:defRPr>
            </a:lvl1pPr>
            <a:lvl2pPr lvl="1" algn="ctr" rtl="0">
              <a:lnSpc>
                <a:spcPct val="100000"/>
              </a:lnSpc>
              <a:spcBef>
                <a:spcPts val="0"/>
              </a:spcBef>
              <a:spcAft>
                <a:spcPts val="0"/>
              </a:spcAft>
              <a:buClr>
                <a:srgbClr val="FFFFFF"/>
              </a:buClr>
              <a:buSzPts val="1800"/>
              <a:buNone/>
              <a:defRPr sz="2400">
                <a:solidFill>
                  <a:srgbClr val="FFFFFF"/>
                </a:solidFill>
              </a:defRPr>
            </a:lvl2pPr>
            <a:lvl3pPr lvl="2" algn="ctr" rtl="0">
              <a:lnSpc>
                <a:spcPct val="100000"/>
              </a:lnSpc>
              <a:spcBef>
                <a:spcPts val="0"/>
              </a:spcBef>
              <a:spcAft>
                <a:spcPts val="0"/>
              </a:spcAft>
              <a:buClr>
                <a:srgbClr val="FFFFFF"/>
              </a:buClr>
              <a:buSzPts val="1800"/>
              <a:buNone/>
              <a:defRPr sz="2400">
                <a:solidFill>
                  <a:srgbClr val="FFFFFF"/>
                </a:solidFill>
              </a:defRPr>
            </a:lvl3pPr>
            <a:lvl4pPr lvl="3" algn="ctr" rtl="0">
              <a:lnSpc>
                <a:spcPct val="100000"/>
              </a:lnSpc>
              <a:spcBef>
                <a:spcPts val="0"/>
              </a:spcBef>
              <a:spcAft>
                <a:spcPts val="0"/>
              </a:spcAft>
              <a:buClr>
                <a:srgbClr val="FFFFFF"/>
              </a:buClr>
              <a:buSzPts val="1800"/>
              <a:buNone/>
              <a:defRPr sz="2400">
                <a:solidFill>
                  <a:srgbClr val="FFFFFF"/>
                </a:solidFill>
              </a:defRPr>
            </a:lvl4pPr>
            <a:lvl5pPr lvl="4" algn="ctr" rtl="0">
              <a:lnSpc>
                <a:spcPct val="100000"/>
              </a:lnSpc>
              <a:spcBef>
                <a:spcPts val="0"/>
              </a:spcBef>
              <a:spcAft>
                <a:spcPts val="0"/>
              </a:spcAft>
              <a:buClr>
                <a:srgbClr val="FFFFFF"/>
              </a:buClr>
              <a:buSzPts val="1800"/>
              <a:buNone/>
              <a:defRPr sz="2400">
                <a:solidFill>
                  <a:srgbClr val="FFFFFF"/>
                </a:solidFill>
              </a:defRPr>
            </a:lvl5pPr>
            <a:lvl6pPr lvl="5" algn="ctr" rtl="0">
              <a:lnSpc>
                <a:spcPct val="100000"/>
              </a:lnSpc>
              <a:spcBef>
                <a:spcPts val="0"/>
              </a:spcBef>
              <a:spcAft>
                <a:spcPts val="0"/>
              </a:spcAft>
              <a:buClr>
                <a:srgbClr val="FFFFFF"/>
              </a:buClr>
              <a:buSzPts val="1800"/>
              <a:buNone/>
              <a:defRPr sz="2400">
                <a:solidFill>
                  <a:srgbClr val="FFFFFF"/>
                </a:solidFill>
              </a:defRPr>
            </a:lvl6pPr>
            <a:lvl7pPr lvl="6" algn="ctr" rtl="0">
              <a:lnSpc>
                <a:spcPct val="100000"/>
              </a:lnSpc>
              <a:spcBef>
                <a:spcPts val="0"/>
              </a:spcBef>
              <a:spcAft>
                <a:spcPts val="0"/>
              </a:spcAft>
              <a:buClr>
                <a:srgbClr val="FFFFFF"/>
              </a:buClr>
              <a:buSzPts val="1800"/>
              <a:buNone/>
              <a:defRPr sz="2400">
                <a:solidFill>
                  <a:srgbClr val="FFFFFF"/>
                </a:solidFill>
              </a:defRPr>
            </a:lvl7pPr>
            <a:lvl8pPr lvl="7" algn="ctr" rtl="0">
              <a:lnSpc>
                <a:spcPct val="100000"/>
              </a:lnSpc>
              <a:spcBef>
                <a:spcPts val="0"/>
              </a:spcBef>
              <a:spcAft>
                <a:spcPts val="0"/>
              </a:spcAft>
              <a:buClr>
                <a:srgbClr val="FFFFFF"/>
              </a:buClr>
              <a:buSzPts val="1800"/>
              <a:buNone/>
              <a:defRPr sz="2400">
                <a:solidFill>
                  <a:srgbClr val="FFFFFF"/>
                </a:solidFill>
              </a:defRPr>
            </a:lvl8pPr>
            <a:lvl9pPr lvl="8" algn="ctr" rtl="0">
              <a:lnSpc>
                <a:spcPct val="100000"/>
              </a:lnSpc>
              <a:spcBef>
                <a:spcPts val="0"/>
              </a:spcBef>
              <a:spcAft>
                <a:spcPts val="0"/>
              </a:spcAft>
              <a:buClr>
                <a:srgbClr val="FFFFFF"/>
              </a:buClr>
              <a:buSzPts val="1800"/>
              <a:buNone/>
              <a:defRPr sz="2400">
                <a:solidFill>
                  <a:srgbClr val="FFFFFF"/>
                </a:solidFill>
              </a:defRPr>
            </a:lvl9pPr>
          </a:lstStyle>
          <a:p/>
        </p:txBody>
      </p:sp>
      <p:cxnSp>
        <p:nvCxnSpPr>
          <p:cNvPr id="114" name="Google Shape;114;p7"/>
          <p:cNvCxnSpPr/>
          <p:nvPr/>
        </p:nvCxnSpPr>
        <p:spPr>
          <a:xfrm>
            <a:off x="3098800" y="-88900"/>
            <a:ext cx="0" cy="2895600"/>
          </a:xfrm>
          <a:prstGeom prst="straightConnector1">
            <a:avLst/>
          </a:prstGeom>
          <a:noFill/>
          <a:ln w="28575" cap="flat" cmpd="sng">
            <a:solidFill>
              <a:srgbClr val="FFFFFF"/>
            </a:solidFill>
            <a:prstDash val="solid"/>
            <a:round/>
            <a:headEnd type="none" w="med" len="med"/>
            <a:tailEnd type="none" w="med" len="med"/>
          </a:ln>
        </p:spPr>
      </p:cxnSp>
      <p:cxnSp>
        <p:nvCxnSpPr>
          <p:cNvPr id="115" name="Google Shape;115;p7"/>
          <p:cNvCxnSpPr/>
          <p:nvPr/>
        </p:nvCxnSpPr>
        <p:spPr>
          <a:xfrm>
            <a:off x="2714600" y="2806700"/>
            <a:ext cx="768400" cy="0"/>
          </a:xfrm>
          <a:prstGeom prst="straightConnector1">
            <a:avLst/>
          </a:prstGeom>
          <a:noFill/>
          <a:ln w="28575" cap="flat" cmpd="sng">
            <a:solidFill>
              <a:srgbClr val="FFFFFF"/>
            </a:solidFill>
            <a:prstDash val="solid"/>
            <a:round/>
            <a:headEnd type="none" w="med" len="med"/>
            <a:tailEnd type="none" w="med" len="med"/>
          </a:ln>
        </p:spPr>
      </p:cxnSp>
      <p:sp>
        <p:nvSpPr>
          <p:cNvPr id="116" name="Google Shape;116;p7"/>
          <p:cNvSpPr txBox="true">
            <a:spLocks noGrp="true"/>
          </p:cNvSpPr>
          <p:nvPr>
            <p:ph type="title" idx="2"/>
          </p:nvPr>
        </p:nvSpPr>
        <p:spPr>
          <a:xfrm>
            <a:off x="217500" y="3708333"/>
            <a:ext cx="5762400" cy="1014800"/>
          </a:xfrm>
          <a:prstGeom prst="rect">
            <a:avLst/>
          </a:prstGeom>
        </p:spPr>
        <p:txBody>
          <a:bodyPr spcFirstLastPara="1" wrap="square" lIns="91425" tIns="91425" rIns="91425" bIns="91425" anchor="t" anchorCtr="false">
            <a:noAutofit/>
          </a:bodyPr>
          <a:lstStyle>
            <a:lvl1pPr lvl="0" algn="ctr" rtl="0">
              <a:spcBef>
                <a:spcPts val="0"/>
              </a:spcBef>
              <a:spcAft>
                <a:spcPts val="0"/>
              </a:spcAft>
              <a:buClr>
                <a:srgbClr val="FFFFFF"/>
              </a:buClr>
              <a:buSzPts val="2400"/>
              <a:buNone/>
              <a:defRPr sz="3200">
                <a:solidFill>
                  <a:srgbClr val="FFFFFF"/>
                </a:solidFill>
                <a:latin typeface="Gubbi" panose="00000400000000000000" charset="0"/>
                <a:ea typeface="Gubbi" panose="00000400000000000000" charset="0"/>
                <a:cs typeface="Gubbi" panose="00000400000000000000" charset="0"/>
              </a:defRPr>
            </a:lvl1pPr>
            <a:lvl2pPr lvl="1" algn="ctr" rtl="0">
              <a:spcBef>
                <a:spcPts val="0"/>
              </a:spcBef>
              <a:spcAft>
                <a:spcPts val="0"/>
              </a:spcAft>
              <a:buClr>
                <a:srgbClr val="FFFFFF"/>
              </a:buClr>
              <a:buSzPts val="2400"/>
              <a:buNone/>
              <a:defRPr sz="3200">
                <a:solidFill>
                  <a:srgbClr val="FFFFFF"/>
                </a:solidFill>
              </a:defRPr>
            </a:lvl2pPr>
            <a:lvl3pPr lvl="2" algn="ctr" rtl="0">
              <a:spcBef>
                <a:spcPts val="0"/>
              </a:spcBef>
              <a:spcAft>
                <a:spcPts val="0"/>
              </a:spcAft>
              <a:buClr>
                <a:srgbClr val="FFFFFF"/>
              </a:buClr>
              <a:buSzPts val="2400"/>
              <a:buNone/>
              <a:defRPr sz="3200">
                <a:solidFill>
                  <a:srgbClr val="FFFFFF"/>
                </a:solidFill>
              </a:defRPr>
            </a:lvl3pPr>
            <a:lvl4pPr lvl="3" algn="ctr" rtl="0">
              <a:spcBef>
                <a:spcPts val="0"/>
              </a:spcBef>
              <a:spcAft>
                <a:spcPts val="0"/>
              </a:spcAft>
              <a:buClr>
                <a:srgbClr val="FFFFFF"/>
              </a:buClr>
              <a:buSzPts val="2400"/>
              <a:buNone/>
              <a:defRPr sz="3200">
                <a:solidFill>
                  <a:srgbClr val="FFFFFF"/>
                </a:solidFill>
              </a:defRPr>
            </a:lvl4pPr>
            <a:lvl5pPr lvl="4" algn="ctr" rtl="0">
              <a:spcBef>
                <a:spcPts val="0"/>
              </a:spcBef>
              <a:spcAft>
                <a:spcPts val="0"/>
              </a:spcAft>
              <a:buClr>
                <a:srgbClr val="FFFFFF"/>
              </a:buClr>
              <a:buSzPts val="2400"/>
              <a:buNone/>
              <a:defRPr sz="3200">
                <a:solidFill>
                  <a:srgbClr val="FFFFFF"/>
                </a:solidFill>
              </a:defRPr>
            </a:lvl5pPr>
            <a:lvl6pPr lvl="5" algn="ctr" rtl="0">
              <a:spcBef>
                <a:spcPts val="0"/>
              </a:spcBef>
              <a:spcAft>
                <a:spcPts val="0"/>
              </a:spcAft>
              <a:buClr>
                <a:srgbClr val="FFFFFF"/>
              </a:buClr>
              <a:buSzPts val="2400"/>
              <a:buNone/>
              <a:defRPr sz="3200">
                <a:solidFill>
                  <a:srgbClr val="FFFFFF"/>
                </a:solidFill>
              </a:defRPr>
            </a:lvl6pPr>
            <a:lvl7pPr lvl="6" algn="ctr" rtl="0">
              <a:spcBef>
                <a:spcPts val="0"/>
              </a:spcBef>
              <a:spcAft>
                <a:spcPts val="0"/>
              </a:spcAft>
              <a:buClr>
                <a:srgbClr val="FFFFFF"/>
              </a:buClr>
              <a:buSzPts val="2400"/>
              <a:buNone/>
              <a:defRPr sz="3200">
                <a:solidFill>
                  <a:srgbClr val="FFFFFF"/>
                </a:solidFill>
              </a:defRPr>
            </a:lvl7pPr>
            <a:lvl8pPr lvl="7" algn="ctr" rtl="0">
              <a:spcBef>
                <a:spcPts val="0"/>
              </a:spcBef>
              <a:spcAft>
                <a:spcPts val="0"/>
              </a:spcAft>
              <a:buClr>
                <a:srgbClr val="FFFFFF"/>
              </a:buClr>
              <a:buSzPts val="2400"/>
              <a:buNone/>
              <a:defRPr sz="3200">
                <a:solidFill>
                  <a:srgbClr val="FFFFFF"/>
                </a:solidFill>
              </a:defRPr>
            </a:lvl8pPr>
            <a:lvl9pPr lvl="8" algn="ctr" rtl="0">
              <a:spcBef>
                <a:spcPts val="0"/>
              </a:spcBef>
              <a:spcAft>
                <a:spcPts val="0"/>
              </a:spcAft>
              <a:buClr>
                <a:srgbClr val="FFFFFF"/>
              </a:buClr>
              <a:buSzPts val="2400"/>
              <a:buNone/>
              <a:defRPr sz="3200">
                <a:solidFill>
                  <a:srgbClr val="FFFFFF"/>
                </a:solidFill>
              </a:defRPr>
            </a:lvl9pPr>
          </a:lstStyle>
          <a:p/>
        </p:txBody>
      </p:sp>
      <p:sp>
        <p:nvSpPr>
          <p:cNvPr id="117" name="Google Shape;117;p7"/>
          <p:cNvSpPr/>
          <p:nvPr/>
        </p:nvSpPr>
        <p:spPr>
          <a:xfrm rot="10800000">
            <a:off x="-57400" y="-26185"/>
            <a:ext cx="5290687" cy="3847952"/>
          </a:xfrm>
          <a:custGeom>
            <a:avLst/>
            <a:gdLst/>
            <a:ahLst/>
            <a:cxnLst/>
            <a:rect l="l" t="t" r="r" b="b"/>
            <a:pathLst>
              <a:path w="132643" h="98137" extrusionOk="false">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false"/>
          </a:gradFill>
          <a:ln>
            <a:noFill/>
          </a:ln>
        </p:spPr>
        <p:txBody>
          <a:bodyPr spcFirstLastPara="1" wrap="square" lIns="64267" tIns="64267" rIns="64267" bIns="64267"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118" name="Google Shape;118;p7"/>
          <p:cNvSpPr/>
          <p:nvPr/>
        </p:nvSpPr>
        <p:spPr>
          <a:xfrm>
            <a:off x="6996373" y="3119731"/>
            <a:ext cx="5290687" cy="3847952"/>
          </a:xfrm>
          <a:custGeom>
            <a:avLst/>
            <a:gdLst/>
            <a:ahLst/>
            <a:cxnLst/>
            <a:rect l="l" t="t" r="r" b="b"/>
            <a:pathLst>
              <a:path w="132643" h="98137" extrusionOk="false">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false"/>
          </a:gradFill>
          <a:ln>
            <a:noFill/>
          </a:ln>
        </p:spPr>
        <p:txBody>
          <a:bodyPr spcFirstLastPara="1" wrap="square" lIns="64267" tIns="64267" rIns="64267" bIns="64267"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pic>
        <p:nvPicPr>
          <p:cNvPr id="119" name="Google Shape;119;p7"/>
          <p:cNvPicPr preferRelativeResize="false"/>
          <p:nvPr/>
        </p:nvPicPr>
        <p:blipFill>
          <a:blip r:embed="rId2"/>
          <a:stretch>
            <a:fillRect/>
          </a:stretch>
        </p:blipFill>
        <p:spPr>
          <a:xfrm>
            <a:off x="-71100" y="-171139"/>
            <a:ext cx="12335869" cy="731530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true"/>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true"/>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true"/>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true"/>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true"/>
          </p:cNvSpPr>
          <p:nvPr>
            <p:ph type="ftr" sz="quarter" idx="11"/>
          </p:nvPr>
        </p:nvSpPr>
        <p:spPr/>
        <p:txBody>
          <a:bodyPr/>
          <a:lstStyle/>
          <a:p>
            <a:endParaRPr lang="en-US"/>
          </a:p>
        </p:txBody>
      </p:sp>
      <p:sp>
        <p:nvSpPr>
          <p:cNvPr id="9" name="Slide Number Placeholder 8"/>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Date Placeholder 2"/>
          <p:cNvSpPr>
            <a:spLocks noGrp="true"/>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true"/>
          </p:cNvSpPr>
          <p:nvPr>
            <p:ph type="ftr" sz="quarter" idx="11"/>
          </p:nvPr>
        </p:nvSpPr>
        <p:spPr/>
        <p:txBody>
          <a:bodyPr/>
          <a:lstStyle/>
          <a:p>
            <a:endParaRPr lang="en-US"/>
          </a:p>
        </p:txBody>
      </p:sp>
      <p:sp>
        <p:nvSpPr>
          <p:cNvPr id="5" name="Slide Number Placeholder 4"/>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true"/>
          </p:cNvSpPr>
          <p:nvPr>
            <p:ph type="ftr" sz="quarter" idx="11"/>
          </p:nvPr>
        </p:nvSpPr>
        <p:spPr/>
        <p:txBody>
          <a:bodyPr/>
          <a:lstStyle/>
          <a:p>
            <a:endParaRPr lang="en-US"/>
          </a:p>
        </p:txBody>
      </p:sp>
      <p:sp>
        <p:nvSpPr>
          <p:cNvPr id="4" name="Slide Number Placeholder 3"/>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true"/>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true" noChangeAspect="true"/>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true"/>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true"/>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true"/>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true"/>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true"/>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true"/>
          </p:cNvSpPr>
          <p:nvPr>
            <p:ph type="ftr" sz="quarter" idx="11"/>
          </p:nvPr>
        </p:nvSpPr>
        <p:spPr/>
        <p:txBody>
          <a:bodyPr/>
          <a:lstStyle/>
          <a:p>
            <a:endParaRPr lang="en-US"/>
          </a:p>
        </p:txBody>
      </p:sp>
      <p:sp>
        <p:nvSpPr>
          <p:cNvPr id="9" name="Slide Number Placeholder 8"/>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Date Placeholder 2"/>
          <p:cNvSpPr>
            <a:spLocks noGrp="true"/>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true"/>
          </p:cNvSpPr>
          <p:nvPr>
            <p:ph type="ftr" sz="quarter" idx="11"/>
          </p:nvPr>
        </p:nvSpPr>
        <p:spPr/>
        <p:txBody>
          <a:bodyPr/>
          <a:lstStyle/>
          <a:p>
            <a:endParaRPr lang="en-US"/>
          </a:p>
        </p:txBody>
      </p:sp>
      <p:sp>
        <p:nvSpPr>
          <p:cNvPr id="5" name="Slide Number Placeholder 4"/>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true"/>
          </p:cNvSpPr>
          <p:nvPr>
            <p:ph type="ftr" sz="quarter" idx="11"/>
          </p:nvPr>
        </p:nvSpPr>
        <p:spPr/>
        <p:txBody>
          <a:bodyPr/>
          <a:lstStyle/>
          <a:p>
            <a:endParaRPr lang="en-US"/>
          </a:p>
        </p:txBody>
      </p:sp>
      <p:sp>
        <p:nvSpPr>
          <p:cNvPr id="4" name="Slide Number Placeholder 3"/>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true"/>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true" noChangeAspect="true"/>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true"/>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3" Type="http://schemas.openxmlformats.org/officeDocument/2006/relationships/theme" Target="../theme/theme3.xml"/><Relationship Id="rId12" Type="http://schemas.openxmlformats.org/officeDocument/2006/relationships/image" Target="../media/image3.jpeg"/><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DejaVu Sans" panose="020B0603030804020204" charset="0"/>
                <a:ea typeface="DejaVu Sans" panose="020B0603030804020204" charset="0"/>
                <a:cs typeface="DejaVu Sans" panose="020B0603030804020204" charset="0"/>
              </a:defRPr>
            </a:lvl1pPr>
          </a:lstStyle>
          <a:p>
            <a:fld id="{846CE7D5-CF57-46EF-B807-FDD0502418D4}" type="datetimeFigureOut">
              <a:rPr lang="en-US" smtClean="0"/>
            </a:fld>
            <a:endParaRPr lang="en-US"/>
          </a:p>
        </p:txBody>
      </p:sp>
      <p:sp>
        <p:nvSpPr>
          <p:cNvPr id="5" name="Footer Placeholder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DejaVu Sans" panose="020B0603030804020204" charset="0"/>
                <a:ea typeface="DejaVu Sans" panose="020B0603030804020204" charset="0"/>
                <a:cs typeface="DejaVu Sans" panose="020B0603030804020204" charset="0"/>
              </a:defRPr>
            </a:lvl1pPr>
          </a:lstStyle>
          <a:p>
            <a:endParaRPr lang="en-US"/>
          </a:p>
        </p:txBody>
      </p:sp>
      <p:sp>
        <p:nvSpPr>
          <p:cNvPr id="6" name="Slide Number Placeholder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DejaVu Sans" panose="020B0603030804020204" charset="0"/>
                <a:ea typeface="DejaVu Sans" panose="020B0603030804020204" charset="0"/>
                <a:cs typeface="DejaVu Sans" panose="020B0603030804020204" charset="0"/>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DejaVu Sans" panose="020B0603030804020204" charset="0"/>
          <a:ea typeface="DejaVu Sans" panose="020B0603030804020204" charset="0"/>
          <a:cs typeface="DejaVu Sans" panose="020B0603030804020204" charset="0"/>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DejaVu Sans" panose="020B0603030804020204" charset="0"/>
          <a:ea typeface="DejaVu Sans" panose="020B0603030804020204" charset="0"/>
          <a:cs typeface="DejaVu Sans" panose="020B0603030804020204" charset="0"/>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DejaVu Sans" panose="020B0603030804020204" charset="0"/>
          <a:ea typeface="DejaVu Sans" panose="020B0603030804020204" charset="0"/>
          <a:cs typeface="DejaVu Sans" panose="020B0603030804020204" charset="0"/>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DejaVu Sans" panose="020B0603030804020204" charset="0"/>
          <a:ea typeface="DejaVu Sans" panose="020B0603030804020204" charset="0"/>
          <a:cs typeface="DejaVu Sans" panose="020B0603030804020204" charset="0"/>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DejaVu Sans" panose="020B0603030804020204" charset="0"/>
          <a:ea typeface="DejaVu Sans" panose="020B0603030804020204" charset="0"/>
          <a:cs typeface="DejaVu Sans" panose="020B0603030804020204" charset="0"/>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DejaVu Sans" panose="020B0603030804020204" charset="0"/>
          <a:ea typeface="DejaVu Sans" panose="020B0603030804020204" charset="0"/>
          <a:cs typeface="DejaVu Sans" panose="020B0603030804020204" charset="0"/>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true">
          <a:blip r:embed="rId3"/>
          <a:srcRect/>
          <a:stretch>
            <a:fillRect t="-13000" b="-13000"/>
          </a:stretch>
        </a:blipFill>
        <a:effectLst/>
      </p:bgPr>
    </p:bg>
    <p:spTree>
      <p:nvGrpSpPr>
        <p:cNvPr id="1" name="Shape 5"/>
        <p:cNvGrpSpPr/>
        <p:nvPr/>
      </p:nvGrpSpPr>
      <p:grpSpPr>
        <a:xfrm>
          <a:off x="0" y="0"/>
          <a:ext cx="0" cy="0"/>
          <a:chOff x="0" y="0"/>
          <a:chExt cx="0" cy="0"/>
        </a:xfrm>
      </p:grpSpPr>
      <p:sp>
        <p:nvSpPr>
          <p:cNvPr id="6" name="Google Shape;6;p1"/>
          <p:cNvSpPr txBox="true">
            <a:spLocks noGrp="true"/>
          </p:cNvSpPr>
          <p:nvPr>
            <p:ph type="title"/>
          </p:nvPr>
        </p:nvSpPr>
        <p:spPr>
          <a:xfrm>
            <a:off x="415600" y="593367"/>
            <a:ext cx="11360800" cy="763600"/>
          </a:xfrm>
          <a:prstGeom prst="rect">
            <a:avLst/>
          </a:prstGeom>
          <a:noFill/>
          <a:ln>
            <a:noFill/>
          </a:ln>
        </p:spPr>
        <p:txBody>
          <a:bodyPr spcFirstLastPara="1" wrap="square" lIns="91425" tIns="91425" rIns="91425" bIns="91425" anchor="t" anchorCtr="false">
            <a:noAutofit/>
          </a:bodyPr>
          <a:lstStyle>
            <a:lvl1pPr lvl="0">
              <a:spcBef>
                <a:spcPts val="0"/>
              </a:spcBef>
              <a:spcAft>
                <a:spcPts val="0"/>
              </a:spcAft>
              <a:buClr>
                <a:schemeClr val="dk1"/>
              </a:buClr>
              <a:buSzPts val="2800"/>
              <a:buFont typeface="Unica One"/>
              <a:buNone/>
              <a:defRPr sz="2800" b="1">
                <a:solidFill>
                  <a:schemeClr val="dk1"/>
                </a:solidFill>
                <a:latin typeface="Unica One"/>
                <a:ea typeface="Unica One"/>
                <a:cs typeface="Unica One"/>
                <a:sym typeface="Unic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true">
            <a:spLocks noGrp="true"/>
          </p:cNvSpPr>
          <p:nvPr>
            <p:ph type="body" idx="1"/>
          </p:nvPr>
        </p:nvSpPr>
        <p:spPr>
          <a:xfrm>
            <a:off x="318400" y="1968567"/>
            <a:ext cx="11360800" cy="4555200"/>
          </a:xfrm>
          <a:prstGeom prst="rect">
            <a:avLst/>
          </a:prstGeom>
          <a:noFill/>
          <a:ln>
            <a:noFill/>
          </a:ln>
        </p:spPr>
        <p:txBody>
          <a:bodyPr spcFirstLastPara="1" wrap="square" lIns="91425" tIns="91425" rIns="91425" bIns="91425" anchor="t" anchorCtr="false">
            <a:noAutofit/>
          </a:bodyPr>
          <a:lstStyle>
            <a:lvl1pPr marL="457200" lvl="0" indent="-304800">
              <a:lnSpc>
                <a:spcPct val="100000"/>
              </a:lnSpc>
              <a:spcBef>
                <a:spcPts val="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1pPr>
            <a:lvl2pPr marL="914400" lvl="1"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2pPr>
            <a:lvl3pPr marL="1371600" lvl="2"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3pPr>
            <a:lvl4pPr marL="1828800" lvl="3"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4pPr>
            <a:lvl5pPr marL="2286000" lvl="4"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5pPr>
            <a:lvl6pPr marL="2743200" lvl="5"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6pPr>
            <a:lvl7pPr marL="3200400" lvl="6"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7pPr>
            <a:lvl8pPr marL="3657600" lvl="7"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8pPr>
            <a:lvl9pPr marL="4114800" lvl="8" indent="-304800">
              <a:lnSpc>
                <a:spcPct val="100000"/>
              </a:lnSpc>
              <a:spcBef>
                <a:spcPts val="1600"/>
              </a:spcBef>
              <a:spcAft>
                <a:spcPts val="1600"/>
              </a:spcAft>
              <a:buClr>
                <a:schemeClr val="dk2"/>
              </a:buClr>
              <a:buSzPts val="1200"/>
              <a:buFont typeface="Scope One"/>
              <a:buChar char="■"/>
              <a:defRPr sz="1200">
                <a:solidFill>
                  <a:schemeClr val="dk2"/>
                </a:solidFill>
                <a:latin typeface="Scope One"/>
                <a:ea typeface="Scope One"/>
                <a:cs typeface="Scope One"/>
                <a:sym typeface="Scope One"/>
              </a:defRPr>
            </a:lvl9pPr>
          </a:lstStyle>
          <a:p/>
        </p:txBody>
      </p:sp>
      <p:sp>
        <p:nvSpPr>
          <p:cNvPr id="8" name="Google Shape;8;p1"/>
          <p:cNvSpPr txBox="true">
            <a:spLocks noGrp="true"/>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false">
            <a:noAutofit/>
          </a:bodyPr>
          <a:lstStyle>
            <a:lvl1pPr lvl="0" algn="r">
              <a:buNone/>
              <a:defRPr sz="1300">
                <a:solidFill>
                  <a:schemeClr val="dk2"/>
                </a:solidFill>
                <a:latin typeface="DejaVu Sans" panose="020B0603030804020204" charset="0"/>
                <a:ea typeface="DejaVu Sans" panose="020B0603030804020204" charset="0"/>
                <a:cs typeface="DejaVu Sans" panose="020B0603030804020204" charset="0"/>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Gubbi" panose="00000400000000000000" charset="0"/>
          <a:ea typeface="Gubbi" panose="00000400000000000000" charset="0"/>
          <a:cs typeface="Gubbi" panose="00000400000000000000" charset="0"/>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Gubbi" panose="00000400000000000000" charset="0"/>
          <a:ea typeface="Gubbi" panose="00000400000000000000" charset="0"/>
          <a:cs typeface="Gubbi" panose="00000400000000000000" charset="0"/>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true">
          <a:blip r:embed="rId12"/>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DejaVu Sans" panose="020B0603030804020204" charset="0"/>
                <a:ea typeface="DejaVu Sans" panose="020B0603030804020204" charset="0"/>
                <a:cs typeface="DejaVu Sans" panose="020B0603030804020204" charset="0"/>
              </a:defRPr>
            </a:lvl1pPr>
          </a:lstStyle>
          <a:p>
            <a:fld id="{846CE7D5-CF57-46EF-B807-FDD0502418D4}" type="datetimeFigureOut">
              <a:rPr lang="en-US" smtClean="0"/>
            </a:fld>
            <a:endParaRPr lang="en-US"/>
          </a:p>
        </p:txBody>
      </p:sp>
      <p:sp>
        <p:nvSpPr>
          <p:cNvPr id="5" name="Footer Placeholder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DejaVu Sans" panose="020B0603030804020204" charset="0"/>
                <a:ea typeface="DejaVu Sans" panose="020B0603030804020204" charset="0"/>
                <a:cs typeface="DejaVu Sans" panose="020B0603030804020204" charset="0"/>
              </a:defRPr>
            </a:lvl1pPr>
          </a:lstStyle>
          <a:p>
            <a:endParaRPr lang="en-US"/>
          </a:p>
        </p:txBody>
      </p:sp>
      <p:sp>
        <p:nvSpPr>
          <p:cNvPr id="6" name="Slide Number Placeholder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DejaVu Sans" panose="020B0603030804020204" charset="0"/>
                <a:ea typeface="DejaVu Sans" panose="020B0603030804020204" charset="0"/>
                <a:cs typeface="DejaVu Sans" panose="020B0603030804020204" charset="0"/>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DejaVu Sans" panose="020B0603030804020204" charset="0"/>
          <a:ea typeface="DejaVu Sans" panose="020B0603030804020204" charset="0"/>
          <a:cs typeface="DejaVu Sans" panose="020B0603030804020204" charset="0"/>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DejaVu Sans" panose="020B0603030804020204" charset="0"/>
          <a:ea typeface="DejaVu Sans" panose="020B0603030804020204" charset="0"/>
          <a:cs typeface="DejaVu Sans" panose="020B0603030804020204" charset="0"/>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DejaVu Sans" panose="020B0603030804020204" charset="0"/>
          <a:ea typeface="DejaVu Sans" panose="020B0603030804020204" charset="0"/>
          <a:cs typeface="DejaVu Sans" panose="020B0603030804020204" charset="0"/>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DejaVu Sans" panose="020B0603030804020204" charset="0"/>
          <a:ea typeface="DejaVu Sans" panose="020B0603030804020204" charset="0"/>
          <a:cs typeface="DejaVu Sans" panose="020B0603030804020204" charset="0"/>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DejaVu Sans" panose="020B0603030804020204" charset="0"/>
          <a:ea typeface="DejaVu Sans" panose="020B0603030804020204" charset="0"/>
          <a:cs typeface="DejaVu Sans" panose="020B0603030804020204" charset="0"/>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DejaVu Sans" panose="020B0603030804020204" charset="0"/>
          <a:ea typeface="DejaVu Sans" panose="020B0603030804020204" charset="0"/>
          <a:cs typeface="DejaVu Sans" panose="020B0603030804020204" charset="0"/>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9"/>
        <p:cNvGrpSpPr/>
        <p:nvPr/>
      </p:nvGrpSpPr>
      <p:grpSpPr>
        <a:xfrm>
          <a:off x="0" y="0"/>
          <a:ext cx="0" cy="0"/>
          <a:chOff x="0" y="0"/>
          <a:chExt cx="0" cy="0"/>
        </a:xfrm>
      </p:grpSpPr>
      <p:grpSp>
        <p:nvGrpSpPr>
          <p:cNvPr id="3932" name="Google Shape;3932;p50"/>
          <p:cNvGrpSpPr/>
          <p:nvPr/>
        </p:nvGrpSpPr>
        <p:grpSpPr>
          <a:xfrm rot="18426381">
            <a:off x="732302" y="228350"/>
            <a:ext cx="538692" cy="1211405"/>
            <a:chOff x="619975" y="3437025"/>
            <a:chExt cx="232225" cy="522225"/>
          </a:xfrm>
        </p:grpSpPr>
        <p:sp>
          <p:nvSpPr>
            <p:cNvPr id="3933" name="Google Shape;3933;p50"/>
            <p:cNvSpPr/>
            <p:nvPr/>
          </p:nvSpPr>
          <p:spPr>
            <a:xfrm>
              <a:off x="640900" y="3833650"/>
              <a:ext cx="190375" cy="125600"/>
            </a:xfrm>
            <a:custGeom>
              <a:avLst/>
              <a:gdLst/>
              <a:ahLst/>
              <a:cxnLst/>
              <a:rect l="l" t="t" r="r" b="b"/>
              <a:pathLst>
                <a:path w="7615" h="5024" extrusionOk="false">
                  <a:moveTo>
                    <a:pt x="4342" y="1"/>
                  </a:moveTo>
                  <a:cubicBezTo>
                    <a:pt x="4342" y="1"/>
                    <a:pt x="7615" y="2182"/>
                    <a:pt x="3809" y="5024"/>
                  </a:cubicBezTo>
                  <a:cubicBezTo>
                    <a:pt x="0" y="2182"/>
                    <a:pt x="3276" y="1"/>
                    <a:pt x="3276" y="1"/>
                  </a:cubicBezTo>
                  <a:close/>
                </a:path>
              </a:pathLst>
            </a:custGeom>
            <a:solidFill>
              <a:srgbClr val="8B30A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4" name="Google Shape;3934;p50"/>
            <p:cNvSpPr/>
            <p:nvPr/>
          </p:nvSpPr>
          <p:spPr>
            <a:xfrm>
              <a:off x="673475" y="3833650"/>
              <a:ext cx="125000" cy="82350"/>
            </a:xfrm>
            <a:custGeom>
              <a:avLst/>
              <a:gdLst/>
              <a:ahLst/>
              <a:cxnLst/>
              <a:rect l="l" t="t" r="r" b="b"/>
              <a:pathLst>
                <a:path w="5000" h="3294" extrusionOk="false">
                  <a:moveTo>
                    <a:pt x="2855" y="1"/>
                  </a:moveTo>
                  <a:cubicBezTo>
                    <a:pt x="2855" y="1"/>
                    <a:pt x="5000" y="1428"/>
                    <a:pt x="2506" y="3293"/>
                  </a:cubicBezTo>
                  <a:cubicBezTo>
                    <a:pt x="1" y="1428"/>
                    <a:pt x="2154" y="1"/>
                    <a:pt x="2154" y="1"/>
                  </a:cubicBezTo>
                  <a:close/>
                </a:path>
              </a:pathLst>
            </a:custGeom>
            <a:solidFill>
              <a:srgbClr val="8B30A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5" name="Google Shape;3935;p50"/>
            <p:cNvSpPr/>
            <p:nvPr/>
          </p:nvSpPr>
          <p:spPr>
            <a:xfrm>
              <a:off x="699225" y="3833650"/>
              <a:ext cx="73625" cy="48525"/>
            </a:xfrm>
            <a:custGeom>
              <a:avLst/>
              <a:gdLst/>
              <a:ahLst/>
              <a:cxnLst/>
              <a:rect l="l" t="t" r="r" b="b"/>
              <a:pathLst>
                <a:path w="2945" h="1941" extrusionOk="false">
                  <a:moveTo>
                    <a:pt x="1681" y="1"/>
                  </a:moveTo>
                  <a:cubicBezTo>
                    <a:pt x="1681" y="1"/>
                    <a:pt x="2944" y="845"/>
                    <a:pt x="1476" y="1940"/>
                  </a:cubicBezTo>
                  <a:cubicBezTo>
                    <a:pt x="0" y="841"/>
                    <a:pt x="1271" y="1"/>
                    <a:pt x="1271" y="1"/>
                  </a:cubicBezTo>
                  <a:close/>
                </a:path>
              </a:pathLst>
            </a:custGeom>
            <a:solidFill>
              <a:srgbClr val="5925A6"/>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6" name="Google Shape;3936;p50"/>
            <p:cNvSpPr/>
            <p:nvPr/>
          </p:nvSpPr>
          <p:spPr>
            <a:xfrm>
              <a:off x="619975" y="3715975"/>
              <a:ext cx="83575" cy="139850"/>
            </a:xfrm>
            <a:custGeom>
              <a:avLst/>
              <a:gdLst/>
              <a:ahLst/>
              <a:cxnLst/>
              <a:rect l="l" t="t" r="r" b="b"/>
              <a:pathLst>
                <a:path w="3343" h="5594" extrusionOk="false">
                  <a:moveTo>
                    <a:pt x="1854" y="0"/>
                  </a:moveTo>
                  <a:lnTo>
                    <a:pt x="398" y="2461"/>
                  </a:lnTo>
                  <a:cubicBezTo>
                    <a:pt x="99" y="2969"/>
                    <a:pt x="1" y="3551"/>
                    <a:pt x="103" y="4125"/>
                  </a:cubicBezTo>
                  <a:lnTo>
                    <a:pt x="365" y="5593"/>
                  </a:lnTo>
                  <a:cubicBezTo>
                    <a:pt x="1145" y="5392"/>
                    <a:pt x="1682" y="4868"/>
                    <a:pt x="1801" y="4183"/>
                  </a:cubicBezTo>
                  <a:lnTo>
                    <a:pt x="1801" y="4179"/>
                  </a:lnTo>
                  <a:lnTo>
                    <a:pt x="3342" y="3457"/>
                  </a:lnTo>
                  <a:lnTo>
                    <a:pt x="1854" y="0"/>
                  </a:lnTo>
                  <a:close/>
                </a:path>
              </a:pathLst>
            </a:custGeom>
            <a:solidFill>
              <a:srgbClr val="7A41AA"/>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7" name="Google Shape;3937;p50"/>
            <p:cNvSpPr/>
            <p:nvPr/>
          </p:nvSpPr>
          <p:spPr>
            <a:xfrm>
              <a:off x="619975" y="3715875"/>
              <a:ext cx="46475" cy="139750"/>
            </a:xfrm>
            <a:custGeom>
              <a:avLst/>
              <a:gdLst/>
              <a:ahLst/>
              <a:cxnLst/>
              <a:rect l="l" t="t" r="r" b="b"/>
              <a:pathLst>
                <a:path w="1859" h="5590" extrusionOk="false">
                  <a:moveTo>
                    <a:pt x="411" y="4207"/>
                  </a:moveTo>
                  <a:cubicBezTo>
                    <a:pt x="308" y="3633"/>
                    <a:pt x="411" y="2973"/>
                    <a:pt x="652" y="2428"/>
                  </a:cubicBezTo>
                  <a:cubicBezTo>
                    <a:pt x="1046" y="1546"/>
                    <a:pt x="1858" y="0"/>
                    <a:pt x="1858" y="0"/>
                  </a:cubicBezTo>
                  <a:lnTo>
                    <a:pt x="402" y="2460"/>
                  </a:lnTo>
                  <a:cubicBezTo>
                    <a:pt x="99" y="2969"/>
                    <a:pt x="1" y="3551"/>
                    <a:pt x="103" y="4125"/>
                  </a:cubicBezTo>
                  <a:lnTo>
                    <a:pt x="365" y="5589"/>
                  </a:lnTo>
                  <a:cubicBezTo>
                    <a:pt x="464" y="5565"/>
                    <a:pt x="558" y="5536"/>
                    <a:pt x="648" y="5499"/>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8" name="Google Shape;3938;p50"/>
            <p:cNvSpPr/>
            <p:nvPr/>
          </p:nvSpPr>
          <p:spPr>
            <a:xfrm>
              <a:off x="768625" y="3715975"/>
              <a:ext cx="83575" cy="139850"/>
            </a:xfrm>
            <a:custGeom>
              <a:avLst/>
              <a:gdLst/>
              <a:ahLst/>
              <a:cxnLst/>
              <a:rect l="l" t="t" r="r" b="b"/>
              <a:pathLst>
                <a:path w="3343" h="5594" extrusionOk="false">
                  <a:moveTo>
                    <a:pt x="1489" y="0"/>
                  </a:moveTo>
                  <a:lnTo>
                    <a:pt x="0" y="3457"/>
                  </a:lnTo>
                  <a:lnTo>
                    <a:pt x="1542" y="4179"/>
                  </a:lnTo>
                  <a:lnTo>
                    <a:pt x="1542" y="4183"/>
                  </a:lnTo>
                  <a:cubicBezTo>
                    <a:pt x="1661" y="4868"/>
                    <a:pt x="2198" y="5392"/>
                    <a:pt x="2977" y="5593"/>
                  </a:cubicBezTo>
                  <a:lnTo>
                    <a:pt x="3240" y="4125"/>
                  </a:lnTo>
                  <a:cubicBezTo>
                    <a:pt x="3342" y="3551"/>
                    <a:pt x="3244" y="2969"/>
                    <a:pt x="2944" y="2461"/>
                  </a:cubicBezTo>
                  <a:lnTo>
                    <a:pt x="1489" y="0"/>
                  </a:lnTo>
                  <a:close/>
                </a:path>
              </a:pathLst>
            </a:custGeom>
            <a:solidFill>
              <a:srgbClr val="7A41AA"/>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9" name="Google Shape;3939;p50"/>
            <p:cNvSpPr/>
            <p:nvPr/>
          </p:nvSpPr>
          <p:spPr>
            <a:xfrm>
              <a:off x="805825" y="3715875"/>
              <a:ext cx="46375" cy="139750"/>
            </a:xfrm>
            <a:custGeom>
              <a:avLst/>
              <a:gdLst/>
              <a:ahLst/>
              <a:cxnLst/>
              <a:rect l="l" t="t" r="r" b="b"/>
              <a:pathLst>
                <a:path w="1855" h="5590" extrusionOk="false">
                  <a:moveTo>
                    <a:pt x="1444" y="4207"/>
                  </a:moveTo>
                  <a:cubicBezTo>
                    <a:pt x="1547" y="3633"/>
                    <a:pt x="1444" y="2973"/>
                    <a:pt x="1202" y="2428"/>
                  </a:cubicBezTo>
                  <a:cubicBezTo>
                    <a:pt x="809" y="1546"/>
                    <a:pt x="1" y="0"/>
                    <a:pt x="1" y="0"/>
                  </a:cubicBezTo>
                  <a:lnTo>
                    <a:pt x="1456" y="2460"/>
                  </a:lnTo>
                  <a:cubicBezTo>
                    <a:pt x="1756" y="2969"/>
                    <a:pt x="1854" y="3551"/>
                    <a:pt x="1752" y="4125"/>
                  </a:cubicBezTo>
                  <a:lnTo>
                    <a:pt x="1489" y="5589"/>
                  </a:lnTo>
                  <a:cubicBezTo>
                    <a:pt x="1395" y="5565"/>
                    <a:pt x="1297" y="5536"/>
                    <a:pt x="1210" y="5499"/>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0" name="Google Shape;3940;p50"/>
            <p:cNvSpPr/>
            <p:nvPr/>
          </p:nvSpPr>
          <p:spPr>
            <a:xfrm>
              <a:off x="628175" y="3483475"/>
              <a:ext cx="215925" cy="320575"/>
            </a:xfrm>
            <a:custGeom>
              <a:avLst/>
              <a:gdLst/>
              <a:ahLst/>
              <a:cxnLst/>
              <a:rect l="l" t="t" r="r" b="b"/>
              <a:pathLst>
                <a:path w="8637" h="12823" extrusionOk="false">
                  <a:moveTo>
                    <a:pt x="8091" y="2969"/>
                  </a:moveTo>
                  <a:cubicBezTo>
                    <a:pt x="7890" y="1694"/>
                    <a:pt x="7382" y="726"/>
                    <a:pt x="6803" y="0"/>
                  </a:cubicBezTo>
                  <a:lnTo>
                    <a:pt x="1842" y="0"/>
                  </a:lnTo>
                  <a:cubicBezTo>
                    <a:pt x="1259" y="726"/>
                    <a:pt x="755" y="1694"/>
                    <a:pt x="554" y="2969"/>
                  </a:cubicBezTo>
                  <a:cubicBezTo>
                    <a:pt x="1" y="6467"/>
                    <a:pt x="1866" y="10776"/>
                    <a:pt x="2896" y="12823"/>
                  </a:cubicBezTo>
                  <a:lnTo>
                    <a:pt x="5749" y="12823"/>
                  </a:lnTo>
                  <a:cubicBezTo>
                    <a:pt x="6771" y="10776"/>
                    <a:pt x="8636" y="6467"/>
                    <a:pt x="8091" y="2969"/>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1" name="Google Shape;3941;p50"/>
            <p:cNvSpPr/>
            <p:nvPr/>
          </p:nvSpPr>
          <p:spPr>
            <a:xfrm>
              <a:off x="700450" y="3804125"/>
              <a:ext cx="71375" cy="29650"/>
            </a:xfrm>
            <a:custGeom>
              <a:avLst/>
              <a:gdLst/>
              <a:ahLst/>
              <a:cxnLst/>
              <a:rect l="l" t="t" r="r" b="b"/>
              <a:pathLst>
                <a:path w="2855" h="1186" extrusionOk="false">
                  <a:moveTo>
                    <a:pt x="505" y="956"/>
                  </a:moveTo>
                  <a:cubicBezTo>
                    <a:pt x="579" y="1100"/>
                    <a:pt x="730" y="1186"/>
                    <a:pt x="894" y="1186"/>
                  </a:cubicBezTo>
                  <a:lnTo>
                    <a:pt x="1960" y="1186"/>
                  </a:lnTo>
                  <a:cubicBezTo>
                    <a:pt x="2124" y="1186"/>
                    <a:pt x="2272" y="1100"/>
                    <a:pt x="2350" y="956"/>
                  </a:cubicBezTo>
                  <a:cubicBezTo>
                    <a:pt x="2461" y="755"/>
                    <a:pt x="2641" y="427"/>
                    <a:pt x="2854" y="1"/>
                  </a:cubicBezTo>
                  <a:lnTo>
                    <a:pt x="0" y="1"/>
                  </a:lnTo>
                  <a:cubicBezTo>
                    <a:pt x="210" y="419"/>
                    <a:pt x="390" y="751"/>
                    <a:pt x="505" y="956"/>
                  </a:cubicBezTo>
                  <a:close/>
                </a:path>
              </a:pathLst>
            </a:custGeom>
            <a:solidFill>
              <a:srgbClr val="8B30A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2" name="Google Shape;3942;p50"/>
            <p:cNvSpPr/>
            <p:nvPr/>
          </p:nvSpPr>
          <p:spPr>
            <a:xfrm>
              <a:off x="674100" y="3437025"/>
              <a:ext cx="124075" cy="46575"/>
            </a:xfrm>
            <a:custGeom>
              <a:avLst/>
              <a:gdLst/>
              <a:ahLst/>
              <a:cxnLst/>
              <a:rect l="l" t="t" r="r" b="b"/>
              <a:pathLst>
                <a:path w="4963" h="1863" extrusionOk="false">
                  <a:moveTo>
                    <a:pt x="2481" y="1"/>
                  </a:moveTo>
                  <a:cubicBezTo>
                    <a:pt x="2481" y="1"/>
                    <a:pt x="1108" y="481"/>
                    <a:pt x="1" y="1862"/>
                  </a:cubicBezTo>
                  <a:lnTo>
                    <a:pt x="4962" y="1862"/>
                  </a:lnTo>
                  <a:cubicBezTo>
                    <a:pt x="3855" y="481"/>
                    <a:pt x="2481" y="1"/>
                    <a:pt x="2481" y="1"/>
                  </a:cubicBezTo>
                  <a:close/>
                </a:path>
              </a:pathLst>
            </a:custGeom>
            <a:solidFill>
              <a:srgbClr val="8B30A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3" name="Google Shape;3943;p50"/>
            <p:cNvSpPr/>
            <p:nvPr/>
          </p:nvSpPr>
          <p:spPr>
            <a:xfrm>
              <a:off x="628075" y="3437025"/>
              <a:ext cx="108075" cy="396650"/>
            </a:xfrm>
            <a:custGeom>
              <a:avLst/>
              <a:gdLst/>
              <a:ahLst/>
              <a:cxnLst/>
              <a:rect l="l" t="t" r="r" b="b"/>
              <a:pathLst>
                <a:path w="4323" h="15866" extrusionOk="false">
                  <a:moveTo>
                    <a:pt x="4322" y="1"/>
                  </a:moveTo>
                  <a:cubicBezTo>
                    <a:pt x="4322" y="1"/>
                    <a:pt x="2949" y="481"/>
                    <a:pt x="1842" y="1862"/>
                  </a:cubicBezTo>
                  <a:cubicBezTo>
                    <a:pt x="1259" y="2584"/>
                    <a:pt x="755" y="3552"/>
                    <a:pt x="554" y="4827"/>
                  </a:cubicBezTo>
                  <a:cubicBezTo>
                    <a:pt x="0" y="8325"/>
                    <a:pt x="1866" y="12634"/>
                    <a:pt x="2895" y="14681"/>
                  </a:cubicBezTo>
                  <a:cubicBezTo>
                    <a:pt x="3113" y="15107"/>
                    <a:pt x="3289" y="15435"/>
                    <a:pt x="3404" y="15632"/>
                  </a:cubicBezTo>
                  <a:cubicBezTo>
                    <a:pt x="3482" y="15775"/>
                    <a:pt x="3629" y="15866"/>
                    <a:pt x="3793" y="15866"/>
                  </a:cubicBezTo>
                  <a:cubicBezTo>
                    <a:pt x="54" y="6475"/>
                    <a:pt x="911" y="3470"/>
                    <a:pt x="4322" y="1"/>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4" name="Google Shape;3944;p50"/>
            <p:cNvSpPr/>
            <p:nvPr/>
          </p:nvSpPr>
          <p:spPr>
            <a:xfrm>
              <a:off x="676450" y="3505200"/>
              <a:ext cx="119250" cy="119150"/>
            </a:xfrm>
            <a:custGeom>
              <a:avLst/>
              <a:gdLst/>
              <a:ahLst/>
              <a:cxnLst/>
              <a:rect l="l" t="t" r="r" b="b"/>
              <a:pathLst>
                <a:path w="4770" h="4766" extrusionOk="false">
                  <a:moveTo>
                    <a:pt x="2387" y="1"/>
                  </a:moveTo>
                  <a:cubicBezTo>
                    <a:pt x="1067" y="1"/>
                    <a:pt x="1" y="1067"/>
                    <a:pt x="1" y="2383"/>
                  </a:cubicBezTo>
                  <a:cubicBezTo>
                    <a:pt x="1" y="3699"/>
                    <a:pt x="1067" y="4765"/>
                    <a:pt x="2387" y="4765"/>
                  </a:cubicBezTo>
                  <a:cubicBezTo>
                    <a:pt x="3704" y="4765"/>
                    <a:pt x="4770" y="3699"/>
                    <a:pt x="4770" y="2383"/>
                  </a:cubicBezTo>
                  <a:cubicBezTo>
                    <a:pt x="4770" y="1067"/>
                    <a:pt x="3704" y="1"/>
                    <a:pt x="2387" y="1"/>
                  </a:cubicBezTo>
                  <a:close/>
                </a:path>
              </a:pathLst>
            </a:custGeom>
            <a:solidFill>
              <a:srgbClr val="452CBF"/>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5" name="Google Shape;3945;p50"/>
            <p:cNvSpPr/>
            <p:nvPr/>
          </p:nvSpPr>
          <p:spPr>
            <a:xfrm>
              <a:off x="677375" y="3503450"/>
              <a:ext cx="117400" cy="117400"/>
            </a:xfrm>
            <a:custGeom>
              <a:avLst/>
              <a:gdLst/>
              <a:ahLst/>
              <a:cxnLst/>
              <a:rect l="l" t="t" r="r" b="b"/>
              <a:pathLst>
                <a:path w="4696" h="4696" extrusionOk="false">
                  <a:moveTo>
                    <a:pt x="2350" y="1"/>
                  </a:moveTo>
                  <a:cubicBezTo>
                    <a:pt x="1051" y="1"/>
                    <a:pt x="1" y="1055"/>
                    <a:pt x="1" y="2350"/>
                  </a:cubicBezTo>
                  <a:cubicBezTo>
                    <a:pt x="1" y="3646"/>
                    <a:pt x="1051" y="4696"/>
                    <a:pt x="2350" y="4696"/>
                  </a:cubicBezTo>
                  <a:cubicBezTo>
                    <a:pt x="3646" y="4696"/>
                    <a:pt x="4696" y="3646"/>
                    <a:pt x="4696" y="2350"/>
                  </a:cubicBezTo>
                  <a:cubicBezTo>
                    <a:pt x="4696" y="1055"/>
                    <a:pt x="3646" y="1"/>
                    <a:pt x="2350" y="1"/>
                  </a:cubicBezTo>
                  <a:close/>
                </a:path>
              </a:pathLst>
            </a:custGeom>
            <a:solidFill>
              <a:srgbClr val="CED0D7"/>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6" name="Google Shape;3946;p50"/>
            <p:cNvSpPr/>
            <p:nvPr/>
          </p:nvSpPr>
          <p:spPr>
            <a:xfrm>
              <a:off x="689275" y="3515450"/>
              <a:ext cx="93625" cy="93525"/>
            </a:xfrm>
            <a:custGeom>
              <a:avLst/>
              <a:gdLst/>
              <a:ahLst/>
              <a:cxnLst/>
              <a:rect l="l" t="t" r="r" b="b"/>
              <a:pathLst>
                <a:path w="3745" h="3741" extrusionOk="false">
                  <a:moveTo>
                    <a:pt x="3744" y="1870"/>
                  </a:moveTo>
                  <a:cubicBezTo>
                    <a:pt x="3744" y="2904"/>
                    <a:pt x="2904" y="3740"/>
                    <a:pt x="1874" y="3740"/>
                  </a:cubicBezTo>
                  <a:cubicBezTo>
                    <a:pt x="841" y="3740"/>
                    <a:pt x="0" y="2904"/>
                    <a:pt x="0" y="1870"/>
                  </a:cubicBezTo>
                  <a:cubicBezTo>
                    <a:pt x="0" y="837"/>
                    <a:pt x="841" y="1"/>
                    <a:pt x="1874" y="1"/>
                  </a:cubicBezTo>
                  <a:cubicBezTo>
                    <a:pt x="2904" y="1"/>
                    <a:pt x="3744" y="837"/>
                    <a:pt x="3744" y="1870"/>
                  </a:cubicBezTo>
                  <a:close/>
                </a:path>
              </a:pathLst>
            </a:custGeom>
            <a:solidFill>
              <a:srgbClr val="3E1AB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7" name="Google Shape;3947;p50"/>
            <p:cNvSpPr/>
            <p:nvPr/>
          </p:nvSpPr>
          <p:spPr>
            <a:xfrm>
              <a:off x="697675" y="3523750"/>
              <a:ext cx="76925" cy="76925"/>
            </a:xfrm>
            <a:custGeom>
              <a:avLst/>
              <a:gdLst/>
              <a:ahLst/>
              <a:cxnLst/>
              <a:rect l="l" t="t" r="r" b="b"/>
              <a:pathLst>
                <a:path w="3077" h="3077" extrusionOk="false">
                  <a:moveTo>
                    <a:pt x="1538" y="1"/>
                  </a:moveTo>
                  <a:cubicBezTo>
                    <a:pt x="685" y="1"/>
                    <a:pt x="1" y="690"/>
                    <a:pt x="1" y="1538"/>
                  </a:cubicBezTo>
                  <a:cubicBezTo>
                    <a:pt x="1" y="2387"/>
                    <a:pt x="685" y="3076"/>
                    <a:pt x="1538" y="3076"/>
                  </a:cubicBezTo>
                  <a:cubicBezTo>
                    <a:pt x="2387" y="3076"/>
                    <a:pt x="3076" y="2387"/>
                    <a:pt x="3076" y="1538"/>
                  </a:cubicBezTo>
                  <a:cubicBezTo>
                    <a:pt x="3076" y="690"/>
                    <a:pt x="2387" y="1"/>
                    <a:pt x="1538" y="1"/>
                  </a:cubicBezTo>
                  <a:close/>
                </a:path>
              </a:pathLst>
            </a:custGeom>
            <a:solidFill>
              <a:srgbClr val="3B3B3B"/>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8" name="Google Shape;3948;p50"/>
            <p:cNvSpPr/>
            <p:nvPr/>
          </p:nvSpPr>
          <p:spPr>
            <a:xfrm>
              <a:off x="706600" y="3532850"/>
              <a:ext cx="29550" cy="29375"/>
            </a:xfrm>
            <a:custGeom>
              <a:avLst/>
              <a:gdLst/>
              <a:ahLst/>
              <a:cxnLst/>
              <a:rect l="l" t="t" r="r" b="b"/>
              <a:pathLst>
                <a:path w="1182" h="1175" extrusionOk="false">
                  <a:moveTo>
                    <a:pt x="1129" y="0"/>
                  </a:moveTo>
                  <a:cubicBezTo>
                    <a:pt x="992" y="0"/>
                    <a:pt x="858" y="29"/>
                    <a:pt x="730" y="84"/>
                  </a:cubicBezTo>
                  <a:cubicBezTo>
                    <a:pt x="587" y="137"/>
                    <a:pt x="452" y="227"/>
                    <a:pt x="341" y="334"/>
                  </a:cubicBezTo>
                  <a:cubicBezTo>
                    <a:pt x="230" y="445"/>
                    <a:pt x="144" y="580"/>
                    <a:pt x="87" y="723"/>
                  </a:cubicBezTo>
                  <a:cubicBezTo>
                    <a:pt x="25" y="867"/>
                    <a:pt x="0" y="1019"/>
                    <a:pt x="5" y="1174"/>
                  </a:cubicBezTo>
                  <a:lnTo>
                    <a:pt x="33" y="1174"/>
                  </a:lnTo>
                  <a:cubicBezTo>
                    <a:pt x="128" y="1027"/>
                    <a:pt x="205" y="908"/>
                    <a:pt x="287" y="805"/>
                  </a:cubicBezTo>
                  <a:cubicBezTo>
                    <a:pt x="370" y="703"/>
                    <a:pt x="452" y="617"/>
                    <a:pt x="534" y="531"/>
                  </a:cubicBezTo>
                  <a:cubicBezTo>
                    <a:pt x="620" y="441"/>
                    <a:pt x="710" y="363"/>
                    <a:pt x="812" y="281"/>
                  </a:cubicBezTo>
                  <a:cubicBezTo>
                    <a:pt x="915" y="207"/>
                    <a:pt x="1030" y="125"/>
                    <a:pt x="1181" y="26"/>
                  </a:cubicBezTo>
                  <a:lnTo>
                    <a:pt x="1181" y="2"/>
                  </a:lnTo>
                  <a:cubicBezTo>
                    <a:pt x="1164" y="1"/>
                    <a:pt x="1147" y="0"/>
                    <a:pt x="1129" y="0"/>
                  </a:cubicBezTo>
                  <a:close/>
                </a:path>
              </a:pathLst>
            </a:custGeom>
            <a:solidFill>
              <a:srgbClr val="CED0D7"/>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9" name="Google Shape;3949;p50"/>
            <p:cNvSpPr/>
            <p:nvPr/>
          </p:nvSpPr>
          <p:spPr>
            <a:xfrm>
              <a:off x="716950" y="3543125"/>
              <a:ext cx="55900" cy="55800"/>
            </a:xfrm>
            <a:custGeom>
              <a:avLst/>
              <a:gdLst/>
              <a:ahLst/>
              <a:cxnLst/>
              <a:rect l="l" t="t" r="r" b="b"/>
              <a:pathLst>
                <a:path w="2236" h="2232" extrusionOk="false">
                  <a:moveTo>
                    <a:pt x="2030" y="1"/>
                  </a:moveTo>
                  <a:lnTo>
                    <a:pt x="1" y="2031"/>
                  </a:lnTo>
                  <a:cubicBezTo>
                    <a:pt x="222" y="2158"/>
                    <a:pt x="472" y="2231"/>
                    <a:pt x="747" y="2231"/>
                  </a:cubicBezTo>
                  <a:cubicBezTo>
                    <a:pt x="1567" y="2231"/>
                    <a:pt x="2235" y="1563"/>
                    <a:pt x="2235" y="739"/>
                  </a:cubicBezTo>
                  <a:cubicBezTo>
                    <a:pt x="2231" y="472"/>
                    <a:pt x="2162" y="222"/>
                    <a:pt x="2030" y="1"/>
                  </a:cubicBezTo>
                  <a:close/>
                </a:path>
              </a:pathLst>
            </a:custGeom>
            <a:solidFill>
              <a:srgbClr val="CED0D7"/>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0" name="Google Shape;3950;p50"/>
            <p:cNvSpPr/>
            <p:nvPr/>
          </p:nvSpPr>
          <p:spPr>
            <a:xfrm>
              <a:off x="724950" y="37373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1" name="Google Shape;3951;p50"/>
            <p:cNvSpPr/>
            <p:nvPr/>
          </p:nvSpPr>
          <p:spPr>
            <a:xfrm>
              <a:off x="724950" y="37454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2" name="Google Shape;3952;p50"/>
            <p:cNvSpPr/>
            <p:nvPr/>
          </p:nvSpPr>
          <p:spPr>
            <a:xfrm>
              <a:off x="724950" y="37538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3" name="Google Shape;3953;p50"/>
            <p:cNvSpPr/>
            <p:nvPr/>
          </p:nvSpPr>
          <p:spPr>
            <a:xfrm>
              <a:off x="724950" y="3762100"/>
              <a:ext cx="22375" cy="25"/>
            </a:xfrm>
            <a:custGeom>
              <a:avLst/>
              <a:gdLst/>
              <a:ahLst/>
              <a:cxnLst/>
              <a:rect l="l" t="t" r="r" b="b"/>
              <a:pathLst>
                <a:path w="895" h="1" fill="none" extrusionOk="false">
                  <a:moveTo>
                    <a:pt x="0" y="1"/>
                  </a:moveTo>
                  <a:lnTo>
                    <a:pt x="894" y="1"/>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4" name="Google Shape;3954;p50"/>
            <p:cNvSpPr/>
            <p:nvPr/>
          </p:nvSpPr>
          <p:spPr>
            <a:xfrm>
              <a:off x="724950" y="3770400"/>
              <a:ext cx="22375" cy="25"/>
            </a:xfrm>
            <a:custGeom>
              <a:avLst/>
              <a:gdLst/>
              <a:ahLst/>
              <a:cxnLst/>
              <a:rect l="l" t="t" r="r" b="b"/>
              <a:pathLst>
                <a:path w="895" h="1" fill="none" extrusionOk="false">
                  <a:moveTo>
                    <a:pt x="0" y="1"/>
                  </a:moveTo>
                  <a:lnTo>
                    <a:pt x="894" y="1"/>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5" name="Google Shape;3955;p50"/>
            <p:cNvSpPr/>
            <p:nvPr/>
          </p:nvSpPr>
          <p:spPr>
            <a:xfrm>
              <a:off x="720025" y="3642275"/>
              <a:ext cx="32125" cy="32100"/>
            </a:xfrm>
            <a:custGeom>
              <a:avLst/>
              <a:gdLst/>
              <a:ahLst/>
              <a:cxnLst/>
              <a:rect l="l" t="t" r="r" b="b"/>
              <a:pathLst>
                <a:path w="1285" h="1284" extrusionOk="false">
                  <a:moveTo>
                    <a:pt x="1" y="640"/>
                  </a:moveTo>
                  <a:cubicBezTo>
                    <a:pt x="1" y="287"/>
                    <a:pt x="288" y="0"/>
                    <a:pt x="644" y="0"/>
                  </a:cubicBezTo>
                  <a:cubicBezTo>
                    <a:pt x="997" y="0"/>
                    <a:pt x="1284" y="287"/>
                    <a:pt x="1284" y="640"/>
                  </a:cubicBezTo>
                  <a:cubicBezTo>
                    <a:pt x="1284" y="996"/>
                    <a:pt x="997" y="1283"/>
                    <a:pt x="644" y="1283"/>
                  </a:cubicBezTo>
                  <a:cubicBezTo>
                    <a:pt x="288" y="1283"/>
                    <a:pt x="1" y="996"/>
                    <a:pt x="1" y="640"/>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6" name="Google Shape;3956;p50"/>
            <p:cNvSpPr/>
            <p:nvPr/>
          </p:nvSpPr>
          <p:spPr>
            <a:xfrm>
              <a:off x="723300" y="3645450"/>
              <a:ext cx="25650" cy="25650"/>
            </a:xfrm>
            <a:custGeom>
              <a:avLst/>
              <a:gdLst/>
              <a:ahLst/>
              <a:cxnLst/>
              <a:rect l="l" t="t" r="r" b="b"/>
              <a:pathLst>
                <a:path w="1026" h="1026" extrusionOk="false">
                  <a:moveTo>
                    <a:pt x="1026" y="513"/>
                  </a:moveTo>
                  <a:cubicBezTo>
                    <a:pt x="1026" y="796"/>
                    <a:pt x="792" y="1025"/>
                    <a:pt x="513" y="1025"/>
                  </a:cubicBezTo>
                  <a:cubicBezTo>
                    <a:pt x="230" y="1025"/>
                    <a:pt x="1" y="796"/>
                    <a:pt x="1" y="513"/>
                  </a:cubicBezTo>
                  <a:cubicBezTo>
                    <a:pt x="1" y="234"/>
                    <a:pt x="230" y="0"/>
                    <a:pt x="513" y="0"/>
                  </a:cubicBezTo>
                  <a:cubicBezTo>
                    <a:pt x="792" y="0"/>
                    <a:pt x="1026" y="234"/>
                    <a:pt x="1026" y="513"/>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7" name="Google Shape;3957;p50"/>
            <p:cNvSpPr/>
            <p:nvPr/>
          </p:nvSpPr>
          <p:spPr>
            <a:xfrm>
              <a:off x="728125" y="3684600"/>
              <a:ext cx="15925" cy="15925"/>
            </a:xfrm>
            <a:custGeom>
              <a:avLst/>
              <a:gdLst/>
              <a:ahLst/>
              <a:cxnLst/>
              <a:rect l="l" t="t" r="r" b="b"/>
              <a:pathLst>
                <a:path w="637" h="637" extrusionOk="false">
                  <a:moveTo>
                    <a:pt x="636" y="316"/>
                  </a:moveTo>
                  <a:cubicBezTo>
                    <a:pt x="636" y="493"/>
                    <a:pt x="493" y="636"/>
                    <a:pt x="320" y="636"/>
                  </a:cubicBezTo>
                  <a:cubicBezTo>
                    <a:pt x="144" y="636"/>
                    <a:pt x="1" y="493"/>
                    <a:pt x="1" y="316"/>
                  </a:cubicBezTo>
                  <a:cubicBezTo>
                    <a:pt x="1" y="140"/>
                    <a:pt x="144" y="1"/>
                    <a:pt x="320" y="1"/>
                  </a:cubicBezTo>
                  <a:cubicBezTo>
                    <a:pt x="493" y="1"/>
                    <a:pt x="636" y="140"/>
                    <a:pt x="636" y="316"/>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8" name="Google Shape;3958;p50"/>
            <p:cNvSpPr/>
            <p:nvPr/>
          </p:nvSpPr>
          <p:spPr>
            <a:xfrm>
              <a:off x="729675" y="3686150"/>
              <a:ext cx="12825" cy="12825"/>
            </a:xfrm>
            <a:custGeom>
              <a:avLst/>
              <a:gdLst/>
              <a:ahLst/>
              <a:cxnLst/>
              <a:rect l="l" t="t" r="r" b="b"/>
              <a:pathLst>
                <a:path w="513" h="513" extrusionOk="false">
                  <a:moveTo>
                    <a:pt x="513" y="254"/>
                  </a:moveTo>
                  <a:cubicBezTo>
                    <a:pt x="513" y="398"/>
                    <a:pt x="402" y="513"/>
                    <a:pt x="258" y="513"/>
                  </a:cubicBezTo>
                  <a:cubicBezTo>
                    <a:pt x="115" y="513"/>
                    <a:pt x="0" y="398"/>
                    <a:pt x="0" y="254"/>
                  </a:cubicBezTo>
                  <a:cubicBezTo>
                    <a:pt x="0" y="111"/>
                    <a:pt x="115" y="0"/>
                    <a:pt x="258" y="0"/>
                  </a:cubicBezTo>
                  <a:cubicBezTo>
                    <a:pt x="402" y="0"/>
                    <a:pt x="513" y="115"/>
                    <a:pt x="513" y="254"/>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grpSp>
      <p:pic>
        <p:nvPicPr>
          <p:cNvPr id="1026" name="Picture 2" descr="До уваги батьків першокласників 2020/2021 навчального року! | Відділ освіти  Менської РДА"/>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74645" y="-1"/>
            <a:ext cx="12335069" cy="6960637"/>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true"/>
          <p:nvPr/>
        </p:nvSpPr>
        <p:spPr>
          <a:xfrm>
            <a:off x="2453644" y="1375163"/>
            <a:ext cx="7454891" cy="1754326"/>
          </a:xfrm>
          <a:prstGeom prst="rect">
            <a:avLst/>
          </a:prstGeom>
          <a:solidFill>
            <a:schemeClr val="bg1"/>
          </a:solidFill>
        </p:spPr>
        <p:txBody>
          <a:bodyPr rot="0" spcFirstLastPara="0" vertOverflow="overflow" horzOverflow="overflow" vert="horz" wrap="square" lIns="91440" tIns="45720" rIns="91440" bIns="45720" numCol="1" spcCol="0" rtlCol="0" fromWordArt="false" anchor="t" anchorCtr="false" forceAA="false" compatLnSpc="true">
            <a:spAutoFit/>
          </a:bodyPr>
          <a:lstStyle/>
          <a:p>
            <a:pPr algn="ctr"/>
            <a:r>
              <a:rPr lang="en-US" sz="5400" u="sng">
                <a:latin typeface="DejaVu Serif" panose="02060603050605020204" charset="0"/>
                <a:ea typeface="DejaVu Sans" panose="020B0603030804020204" charset="0"/>
                <a:cs typeface="DejaVu Sans" panose="020B0603030804020204" charset="0"/>
              </a:rPr>
              <a:t>Chapter </a:t>
            </a:r>
            <a:r>
              <a:rPr lang="en-US" sz="5400" u="sng" dirty="0">
                <a:latin typeface="DejaVu Serif" panose="02060603050605020204" charset="0"/>
                <a:ea typeface="DejaVu Sans" panose="020B0603030804020204" charset="0"/>
                <a:cs typeface="DejaVu Sans" panose="020B0603030804020204" charset="0"/>
              </a:rPr>
              <a:t>4</a:t>
            </a:r>
            <a:endParaRPr lang="en-US" sz="5400" u="sng" dirty="0">
              <a:latin typeface="DejaVu Serif" panose="02060603050605020204" charset="0"/>
              <a:ea typeface="DejaVu Sans" panose="020B0603030804020204" charset="0"/>
              <a:cs typeface="DejaVu Sans" panose="020B0603030804020204" charset="0"/>
            </a:endParaRPr>
          </a:p>
          <a:p>
            <a:pPr algn="ctr"/>
            <a:r>
              <a:rPr lang="en-US" sz="5400" dirty="0">
                <a:latin typeface="DejaVu Serif" panose="02060603050605020204" charset="0"/>
                <a:ea typeface="DejaVu Sans" panose="020B0603030804020204" charset="0"/>
                <a:cs typeface="DejaVu Sans" panose="020B0603030804020204" charset="0"/>
              </a:rPr>
              <a:t>Compression</a:t>
            </a:r>
            <a:endParaRPr lang="en-US" sz="5400" dirty="0">
              <a:latin typeface="DejaVu Serif" panose="02060603050605020204" charset="0"/>
              <a:ea typeface="DejaVu Sans" panose="020B0603030804020204" charset="0"/>
              <a:cs typeface="DejaVu Sans" panose="020B0603030804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true"/>
          <p:nvPr/>
        </p:nvSpPr>
        <p:spPr>
          <a:xfrm>
            <a:off x="581690" y="705737"/>
            <a:ext cx="11142920" cy="5632311"/>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r>
              <a:rPr lang="en-US" sz="2400">
                <a:solidFill>
                  <a:schemeClr val="bg1"/>
                </a:solidFill>
                <a:ea typeface="+mn-lt"/>
                <a:cs typeface="+mn-lt"/>
              </a:rPr>
              <a:t>The Global Association of planet analysis(GAPA) organized a competition named.” The Alan Turing award” which was open for students aged between 14 - 18 years. The competition will be held among teams of 3 people. One of the team members will be sealed in room1 and the other 2 in room2. The person in room 1 will have some of the information which he has to send to teammates seated in the room2. This looks easy right . But the twist is the person in room 1 can’t send more than 40KB data at a time and the data provided will be between 4 to 5 MB, connection speed is very high. The GAPA is doing this because they wanted to keep problems faced by astronauts in space in front of students and inculcate the instincts of on-the-spot problem solving in them. The team which does this in the least amount of time wins and will get a chance to go to the space station on GAPA.</a:t>
            </a:r>
            <a:endParaRPr lang="en-US" sz="2400">
              <a:solidFill>
                <a:schemeClr val="bg1"/>
              </a:solidFill>
              <a:ea typeface="DejaVu Sans" panose="020B0603030804020204" charset="0"/>
              <a:cs typeface="DejaVu Sans" panose="020B0603030804020204" charset="0"/>
            </a:endParaRPr>
          </a:p>
          <a:p>
            <a:r>
              <a:rPr lang="en-US" sz="2400">
                <a:solidFill>
                  <a:schemeClr val="bg1"/>
                </a:solidFill>
                <a:ea typeface="+mn-lt"/>
                <a:cs typeface="+mn-lt"/>
              </a:rPr>
              <a:t>Sam got to know about it and went to Jon and narrated the whole prompt. They were excited about it but sad at the same time as they did not have the third team member as Tyrion was on sick leave.</a:t>
            </a:r>
            <a:endParaRPr lang="en-US" sz="2400">
              <a:solidFill>
                <a:schemeClr val="bg1"/>
              </a:solidFill>
              <a:ea typeface="DejaVu Sans" panose="020B0603030804020204" charset="0"/>
              <a:cs typeface="DejaVu Sans" panose="020B0603030804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t="-7000" b="-7000"/>
          </a:stretch>
        </a:blipFill>
        <a:effectLst/>
      </p:bgPr>
    </p:bg>
    <p:spTree>
      <p:nvGrpSpPr>
        <p:cNvPr id="1" name=""/>
        <p:cNvGrpSpPr/>
        <p:nvPr/>
      </p:nvGrpSpPr>
      <p:grpSpPr>
        <a:xfrm>
          <a:off x="0" y="0"/>
          <a:ext cx="0" cy="0"/>
          <a:chOff x="0" y="0"/>
          <a:chExt cx="0" cy="0"/>
        </a:xfrm>
      </p:grpSpPr>
      <p:pic>
        <p:nvPicPr>
          <p:cNvPr id="3" name="Picture 3" descr="A picture containing clock&#10;&#10;Description automatically generated"/>
          <p:cNvPicPr>
            <a:picLocks noChangeAspect="true"/>
          </p:cNvPicPr>
          <p:nvPr/>
        </p:nvPicPr>
        <p:blipFill>
          <a:blip r:embed="rId2"/>
          <a:stretch>
            <a:fillRect/>
          </a:stretch>
        </p:blipFill>
        <p:spPr>
          <a:xfrm>
            <a:off x="1992353" y="3321205"/>
            <a:ext cx="3598126" cy="3598126"/>
          </a:xfrm>
          <a:prstGeom prst="rect">
            <a:avLst/>
          </a:prstGeom>
        </p:spPr>
      </p:pic>
      <p:pic>
        <p:nvPicPr>
          <p:cNvPr id="4" name="Picture 4" descr="A person wearing a costume&#10;&#10;Description automatically generated"/>
          <p:cNvPicPr>
            <a:picLocks noChangeAspect="true"/>
          </p:cNvPicPr>
          <p:nvPr/>
        </p:nvPicPr>
        <p:blipFill>
          <a:blip r:embed="rId3"/>
          <a:stretch>
            <a:fillRect/>
          </a:stretch>
        </p:blipFill>
        <p:spPr>
          <a:xfrm>
            <a:off x="7336756" y="3123184"/>
            <a:ext cx="2070150" cy="3539707"/>
          </a:xfrm>
          <a:prstGeom prst="rect">
            <a:avLst/>
          </a:prstGeom>
        </p:spPr>
      </p:pic>
      <p:sp>
        <p:nvSpPr>
          <p:cNvPr id="5" name="Thought Bubble: Cloud 4"/>
          <p:cNvSpPr/>
          <p:nvPr/>
        </p:nvSpPr>
        <p:spPr>
          <a:xfrm>
            <a:off x="8333112" y="654784"/>
            <a:ext cx="3536459" cy="1875690"/>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 Why not Daenerys?</a:t>
            </a:r>
            <a:endParaRPr lang="en-US">
              <a:ea typeface="DejaVu Sans" panose="020B0603030804020204" charset="0"/>
              <a:cs typeface="DejaVu Sans" panose="020B0603030804020204" charset="0"/>
            </a:endParaRPr>
          </a:p>
        </p:txBody>
      </p:sp>
      <p:sp>
        <p:nvSpPr>
          <p:cNvPr id="7" name="Thought Bubble: Cloud 6"/>
          <p:cNvSpPr/>
          <p:nvPr/>
        </p:nvSpPr>
        <p:spPr>
          <a:xfrm>
            <a:off x="2781991" y="1208547"/>
            <a:ext cx="4179478" cy="2081208"/>
          </a:xfrm>
          <a:prstGeom prst="cloudCallou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a typeface="+mn-lt"/>
              <a:cs typeface="+mn-lt"/>
            </a:endParaRPr>
          </a:p>
          <a:p>
            <a:pPr algn="ctr"/>
            <a:r>
              <a:rPr lang="en-US">
                <a:ea typeface="+mn-lt"/>
                <a:cs typeface="+mn-lt"/>
              </a:rPr>
              <a:t>Who will be our third member??</a:t>
            </a:r>
            <a:endParaRPr lang="en-US">
              <a:ea typeface="DejaVu Sans" panose="020B0603030804020204" charset="0"/>
              <a:cs typeface="DejaVu Sans" panose="020B0603030804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t="-7000" b="-7000"/>
          </a:stretch>
        </a:blipFill>
        <a:effectLst/>
      </p:bgPr>
    </p:bg>
    <p:spTree>
      <p:nvGrpSpPr>
        <p:cNvPr id="1" name=""/>
        <p:cNvGrpSpPr/>
        <p:nvPr/>
      </p:nvGrpSpPr>
      <p:grpSpPr>
        <a:xfrm>
          <a:off x="0" y="0"/>
          <a:ext cx="0" cy="0"/>
          <a:chOff x="0" y="0"/>
          <a:chExt cx="0" cy="0"/>
        </a:xfrm>
      </p:grpSpPr>
      <p:pic>
        <p:nvPicPr>
          <p:cNvPr id="3" name="Picture 3" descr="A picture containing clock&#10;&#10;Description automatically generated"/>
          <p:cNvPicPr>
            <a:picLocks noChangeAspect="true"/>
          </p:cNvPicPr>
          <p:nvPr/>
        </p:nvPicPr>
        <p:blipFill>
          <a:blip r:embed="rId2"/>
          <a:stretch>
            <a:fillRect/>
          </a:stretch>
        </p:blipFill>
        <p:spPr>
          <a:xfrm>
            <a:off x="1992353" y="3321205"/>
            <a:ext cx="3598126" cy="3598126"/>
          </a:xfrm>
          <a:prstGeom prst="rect">
            <a:avLst/>
          </a:prstGeom>
        </p:spPr>
      </p:pic>
      <p:sp>
        <p:nvSpPr>
          <p:cNvPr id="7" name="Thought Bubble: Cloud 6"/>
          <p:cNvSpPr/>
          <p:nvPr/>
        </p:nvSpPr>
        <p:spPr>
          <a:xfrm>
            <a:off x="2781991" y="1208547"/>
            <a:ext cx="4179478" cy="2081208"/>
          </a:xfrm>
          <a:prstGeom prst="cloudCallou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Yeah! good idea, so inform her, we will meet at your house at 5 pm today.</a:t>
            </a:r>
            <a:endParaRPr lang="en-US">
              <a:ea typeface="DejaVu Sans" panose="020B0603030804020204" charset="0"/>
              <a:cs typeface="DejaVu Sans" panose="020B0603030804020204" charset="0"/>
            </a:endParaRPr>
          </a:p>
        </p:txBody>
      </p:sp>
      <p:pic>
        <p:nvPicPr>
          <p:cNvPr id="6" name="Picture 4" descr="A person wearing a costume&#10;&#10;Description automatically generated"/>
          <p:cNvPicPr>
            <a:picLocks noChangeAspect="true"/>
          </p:cNvPicPr>
          <p:nvPr/>
        </p:nvPicPr>
        <p:blipFill>
          <a:blip r:embed="rId3"/>
          <a:stretch>
            <a:fillRect/>
          </a:stretch>
        </p:blipFill>
        <p:spPr>
          <a:xfrm>
            <a:off x="7207360" y="3087959"/>
            <a:ext cx="2070150" cy="35397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t="-13000" b="-13000"/>
          </a:stretch>
        </a:blipFill>
        <a:effectLst/>
      </p:bgPr>
    </p:bg>
    <p:spTree>
      <p:nvGrpSpPr>
        <p:cNvPr id="1" name=""/>
        <p:cNvGrpSpPr/>
        <p:nvPr/>
      </p:nvGrpSpPr>
      <p:grpSpPr>
        <a:xfrm>
          <a:off x="0" y="0"/>
          <a:ext cx="0" cy="0"/>
          <a:chOff x="0" y="0"/>
          <a:chExt cx="0" cy="0"/>
        </a:xfrm>
      </p:grpSpPr>
      <p:pic>
        <p:nvPicPr>
          <p:cNvPr id="4" name="Picture 4" descr="A person wearing a mask&#10;&#10;Description automatically generated"/>
          <p:cNvPicPr>
            <a:picLocks noChangeAspect="true"/>
          </p:cNvPicPr>
          <p:nvPr/>
        </p:nvPicPr>
        <p:blipFill>
          <a:blip r:embed="rId2"/>
          <a:stretch>
            <a:fillRect/>
          </a:stretch>
        </p:blipFill>
        <p:spPr>
          <a:xfrm>
            <a:off x="4279676" y="2791143"/>
            <a:ext cx="2386584" cy="4114800"/>
          </a:xfrm>
          <a:prstGeom prst="rect">
            <a:avLst/>
          </a:prstGeom>
        </p:spPr>
      </p:pic>
      <p:sp>
        <p:nvSpPr>
          <p:cNvPr id="5" name="Thought Bubble: Cloud 4"/>
          <p:cNvSpPr/>
          <p:nvPr/>
        </p:nvSpPr>
        <p:spPr>
          <a:xfrm flipH="true">
            <a:off x="943383" y="2244951"/>
            <a:ext cx="3200477" cy="1802925"/>
          </a:xfrm>
          <a:prstGeom prst="cloudCallou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endParaRPr lang="en-US">
              <a:ea typeface="DejaVu Sans" panose="020B0603030804020204" charset="0"/>
              <a:cs typeface="DejaVu Sans" panose="020B0603030804020204" charset="0"/>
            </a:endParaRPr>
          </a:p>
          <a:p>
            <a:pPr algn="ctr"/>
            <a:r>
              <a:rPr lang="en-US">
                <a:ea typeface="+mn-lt"/>
                <a:cs typeface="+mn-lt"/>
              </a:rPr>
              <a:t>Is everyone clear with the task for the competition.</a:t>
            </a:r>
            <a:endParaRPr lang="en-US">
              <a:ea typeface="+mn-lt"/>
              <a:cs typeface="+mn-lt"/>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p:txBody>
      </p:sp>
      <p:sp>
        <p:nvSpPr>
          <p:cNvPr id="6" name="Thought Bubble: Cloud 5"/>
          <p:cNvSpPr/>
          <p:nvPr/>
        </p:nvSpPr>
        <p:spPr>
          <a:xfrm>
            <a:off x="5249921" y="155678"/>
            <a:ext cx="4792900" cy="2688119"/>
          </a:xfrm>
          <a:prstGeom prst="cloudCallout">
            <a:avLst/>
          </a:prstGeom>
          <a:ln>
            <a:solidFill>
              <a:schemeClr val="tx1"/>
            </a:solidFill>
          </a:ln>
        </p:spPr>
        <p:style>
          <a:lnRef idx="3">
            <a:schemeClr val="lt1"/>
          </a:lnRef>
          <a:fillRef idx="1">
            <a:schemeClr val="dk1"/>
          </a:fillRef>
          <a:effectRef idx="1">
            <a:schemeClr val="dk1"/>
          </a:effectRef>
          <a:fontRef idx="minor">
            <a:schemeClr val="lt1"/>
          </a:fontRef>
        </p:style>
        <p:txBody>
          <a:bodyPr lIns="91440" tIns="45720" rIns="91440" bIns="45720" rtlCol="0" anchor="ctr"/>
          <a:lstStyle/>
          <a:p>
            <a:pPr algn="ctr"/>
            <a:endParaRPr lang="en-US">
              <a:ea typeface="+mn-lt"/>
              <a:cs typeface="+mn-lt"/>
            </a:endParaRPr>
          </a:p>
          <a:p>
            <a:pPr algn="ctr"/>
            <a:r>
              <a:rPr lang="en-US">
                <a:ea typeface="+mn-lt"/>
                <a:cs typeface="+mn-lt"/>
              </a:rPr>
              <a:t>Yes, but Sam it is not allowed to send data of 3-4 MB!! How will we be able to send it! How?</a:t>
            </a:r>
            <a:endParaRPr lang="en-US">
              <a:ea typeface="DejaVu Sans" panose="020B0603030804020204" charset="0"/>
              <a:cs typeface="DejaVu Sans" panose="020B0603030804020204" charset="0"/>
            </a:endParaRPr>
          </a:p>
          <a:p>
            <a:pPr algn="ctr"/>
            <a:r>
              <a:rPr lang="en-US">
                <a:ea typeface="+mn-lt"/>
                <a:cs typeface="+mn-lt"/>
              </a:rPr>
              <a:t>We should have withdrawn from this competition earlier only.</a:t>
            </a:r>
            <a:endParaRPr lang="en-US">
              <a:ea typeface="DejaVu Sans" panose="020B0603030804020204" charset="0"/>
              <a:cs typeface="DejaVu Sans" panose="020B0603030804020204" charset="0"/>
            </a:endParaRPr>
          </a:p>
        </p:txBody>
      </p:sp>
      <p:pic>
        <p:nvPicPr>
          <p:cNvPr id="2" name="Picture 3" descr="A picture containing clock&#10;&#10;Description automatically generated"/>
          <p:cNvPicPr>
            <a:picLocks noChangeAspect="true"/>
          </p:cNvPicPr>
          <p:nvPr/>
        </p:nvPicPr>
        <p:blipFill>
          <a:blip r:embed="rId3"/>
          <a:stretch>
            <a:fillRect/>
          </a:stretch>
        </p:blipFill>
        <p:spPr>
          <a:xfrm>
            <a:off x="1610350" y="3743832"/>
            <a:ext cx="3598126" cy="3598126"/>
          </a:xfrm>
          <a:prstGeom prst="rect">
            <a:avLst/>
          </a:prstGeom>
        </p:spPr>
      </p:pic>
      <p:pic>
        <p:nvPicPr>
          <p:cNvPr id="10" name="Picture 10" descr="A person wearing a costume&#10;&#10;Description automatically generated"/>
          <p:cNvPicPr>
            <a:picLocks noChangeAspect="true"/>
          </p:cNvPicPr>
          <p:nvPr/>
        </p:nvPicPr>
        <p:blipFill>
          <a:blip r:embed="rId4"/>
          <a:stretch>
            <a:fillRect/>
          </a:stretch>
        </p:blipFill>
        <p:spPr>
          <a:xfrm>
            <a:off x="-1220972" y="3156098"/>
            <a:ext cx="3965944" cy="3965944"/>
          </a:xfrm>
          <a:prstGeom prst="rect">
            <a:avLst/>
          </a:prstGeom>
        </p:spPr>
      </p:pic>
      <p:sp>
        <p:nvSpPr>
          <p:cNvPr id="3" name="TextBox 2"/>
          <p:cNvSpPr txBox="true"/>
          <p:nvPr/>
        </p:nvSpPr>
        <p:spPr>
          <a:xfrm>
            <a:off x="7145188" y="5083561"/>
            <a:ext cx="4958316" cy="1476375"/>
          </a:xfrm>
          <a:prstGeom prst="rect">
            <a:avLst/>
          </a:prstGeom>
          <a:solidFill>
            <a:schemeClr val="tx1"/>
          </a:solidFill>
        </p:spPr>
        <p:txBody>
          <a:bodyPr rot="0" spcFirstLastPara="0" vertOverflow="overflow" horzOverflow="overflow" vert="horz" wrap="square" lIns="91440" tIns="45720" rIns="91440" bIns="45720" numCol="1" spcCol="0" rtlCol="0" fromWordArt="false" anchor="t" anchorCtr="false" forceAA="false" compatLnSpc="true">
            <a:spAutoFit/>
          </a:bodyPr>
          <a:lstStyle/>
          <a:p>
            <a:r>
              <a:rPr lang="en-US">
                <a:solidFill>
                  <a:schemeClr val="bg1"/>
                </a:solidFill>
                <a:ea typeface="DejaVu Sans" panose="020B0603030804020204" charset="0"/>
                <a:cs typeface="DejaVu Sans" panose="020B0603030804020204" charset="0"/>
              </a:rPr>
              <a:t>All</a:t>
            </a:r>
            <a:r>
              <a:rPr lang="en-US">
                <a:solidFill>
                  <a:schemeClr val="bg1"/>
                </a:solidFill>
                <a:ea typeface="+mn-lt"/>
                <a:cs typeface="+mn-lt"/>
              </a:rPr>
              <a:t> the three started working as the time was very less. Sam was helping both to understand different algorithms that would do the needful. They were in a quest to find the best algo.</a:t>
            </a:r>
            <a:endParaRPr lang="en-US">
              <a:solidFill>
                <a:schemeClr val="bg1"/>
              </a:solidFill>
              <a:ea typeface="DejaVu Sans" panose="020B0603030804020204" charset="0"/>
              <a:cs typeface="DejaVu Sans" panose="020B06030308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true"/>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t="-13000" b="-13000"/>
          </a:stretch>
        </a:blipFill>
        <a:effectLst/>
      </p:bgPr>
    </p:bg>
    <p:spTree>
      <p:nvGrpSpPr>
        <p:cNvPr id="1" name=""/>
        <p:cNvGrpSpPr/>
        <p:nvPr/>
      </p:nvGrpSpPr>
      <p:grpSpPr>
        <a:xfrm>
          <a:off x="0" y="0"/>
          <a:ext cx="0" cy="0"/>
          <a:chOff x="0" y="0"/>
          <a:chExt cx="0" cy="0"/>
        </a:xfrm>
      </p:grpSpPr>
      <p:pic>
        <p:nvPicPr>
          <p:cNvPr id="4" name="Picture 4" descr="A person wearing a mask&#10;&#10;Description automatically generated"/>
          <p:cNvPicPr>
            <a:picLocks noChangeAspect="true"/>
          </p:cNvPicPr>
          <p:nvPr/>
        </p:nvPicPr>
        <p:blipFill>
          <a:blip r:embed="rId2"/>
          <a:stretch>
            <a:fillRect/>
          </a:stretch>
        </p:blipFill>
        <p:spPr>
          <a:xfrm>
            <a:off x="4895895" y="2650211"/>
            <a:ext cx="2386584" cy="4114800"/>
          </a:xfrm>
          <a:prstGeom prst="rect">
            <a:avLst/>
          </a:prstGeom>
        </p:spPr>
      </p:pic>
      <p:pic>
        <p:nvPicPr>
          <p:cNvPr id="2" name="Picture 3" descr="A picture containing clock&#10;&#10;Description automatically generated"/>
          <p:cNvPicPr>
            <a:picLocks noChangeAspect="true"/>
          </p:cNvPicPr>
          <p:nvPr/>
        </p:nvPicPr>
        <p:blipFill>
          <a:blip r:embed="rId3"/>
          <a:stretch>
            <a:fillRect/>
          </a:stretch>
        </p:blipFill>
        <p:spPr>
          <a:xfrm>
            <a:off x="877439" y="2803620"/>
            <a:ext cx="3598126" cy="3598126"/>
          </a:xfrm>
          <a:prstGeom prst="rect">
            <a:avLst/>
          </a:prstGeom>
        </p:spPr>
      </p:pic>
      <p:pic>
        <p:nvPicPr>
          <p:cNvPr id="10" name="Picture 10" descr="A person wearing a costume&#10;&#10;Description automatically generated"/>
          <p:cNvPicPr>
            <a:picLocks noChangeAspect="true"/>
          </p:cNvPicPr>
          <p:nvPr/>
        </p:nvPicPr>
        <p:blipFill>
          <a:blip r:embed="rId4"/>
          <a:stretch>
            <a:fillRect/>
          </a:stretch>
        </p:blipFill>
        <p:spPr>
          <a:xfrm>
            <a:off x="7918515" y="3051946"/>
            <a:ext cx="3965944" cy="3965944"/>
          </a:xfrm>
          <a:prstGeom prst="rect">
            <a:avLst/>
          </a:prstGeom>
        </p:spPr>
      </p:pic>
      <p:sp>
        <p:nvSpPr>
          <p:cNvPr id="3" name="Thought Bubble: Cloud 2"/>
          <p:cNvSpPr/>
          <p:nvPr/>
        </p:nvSpPr>
        <p:spPr>
          <a:xfrm flipH="true">
            <a:off x="4328649" y="384438"/>
            <a:ext cx="3365355" cy="2198355"/>
          </a:xfrm>
          <a:prstGeom prst="cloudCallou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r>
              <a:rPr lang="en-US">
                <a:ea typeface="+mn-lt"/>
                <a:cs typeface="+mn-lt"/>
              </a:rPr>
              <a:t>But what if the file contains just ABAB i.e. no sequential distribution ?? </a:t>
            </a:r>
            <a:endParaRPr lang="en-US">
              <a:ea typeface="DejaVu Sans" panose="020B0603030804020204" charset="0"/>
              <a:cs typeface="DejaVu Sans" panose="020B0603030804020204" charset="0"/>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a:p>
            <a:pPr algn="ctr"/>
            <a:endParaRPr lang="en-US">
              <a:ea typeface="DejaVu Sans" panose="020B0603030804020204" charset="0"/>
              <a:cs typeface="DejaVu Sans" panose="020B0603030804020204" charset="0"/>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p:txBody>
      </p:sp>
      <p:sp>
        <p:nvSpPr>
          <p:cNvPr id="5" name="Thought Bubble: Cloud 4"/>
          <p:cNvSpPr/>
          <p:nvPr/>
        </p:nvSpPr>
        <p:spPr>
          <a:xfrm flipH="true">
            <a:off x="-815340" y="81280"/>
            <a:ext cx="4942205" cy="2804160"/>
          </a:xfrm>
          <a:prstGeom prst="cloudCallou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a:p>
            <a:pPr algn="ctr"/>
            <a:r>
              <a:rPr lang="en-US">
                <a:ea typeface="+mn-lt"/>
                <a:cs typeface="+mn-lt"/>
              </a:rPr>
              <a:t>Listen, if a file contains AAAABBBAABBBBBABB then we can write the file as 4A3B2A5B, yes, and then the file size is reduced to 8 bytes instead of 17 bytes!!</a:t>
            </a:r>
            <a:endParaRPr lang="en-US">
              <a:ea typeface="+mn-lt"/>
              <a:cs typeface="+mn-lt"/>
            </a:endParaRPr>
          </a:p>
          <a:p>
            <a:pPr algn="ctr"/>
            <a:endParaRPr lang="en-US">
              <a:ea typeface="DejaVu Sans" panose="020B0603030804020204" charset="0"/>
              <a:cs typeface="DejaVu Sans" panose="020B0603030804020204" charset="0"/>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p:txBody>
      </p:sp>
      <p:sp>
        <p:nvSpPr>
          <p:cNvPr id="12" name="Thought Bubble: Cloud 11"/>
          <p:cNvSpPr/>
          <p:nvPr/>
        </p:nvSpPr>
        <p:spPr>
          <a:xfrm flipH="true">
            <a:off x="7566442" y="1003263"/>
            <a:ext cx="4443656" cy="2687185"/>
          </a:xfrm>
          <a:prstGeom prst="cloudCallou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r>
              <a:rPr lang="en-US">
                <a:ea typeface="+mn-lt"/>
                <a:cs typeface="+mn-lt"/>
              </a:rPr>
              <a:t>We have a second way! we can give code 1 to AA and code 2 BB or any other repetitive structure.</a:t>
            </a:r>
            <a:endParaRPr lang="en-US">
              <a:ea typeface="DejaVu Sans" panose="020B0603030804020204" charset="0"/>
              <a:cs typeface="DejaVu Sans" panose="020B0603030804020204" charset="0"/>
            </a:endParaRPr>
          </a:p>
          <a:p>
            <a:pPr algn="ctr"/>
            <a:r>
              <a:rPr lang="en-US">
                <a:ea typeface="+mn-lt"/>
                <a:cs typeface="+mn-lt"/>
              </a:rPr>
              <a:t>Make a structure like a dictionary for the codes.</a:t>
            </a:r>
            <a:endParaRPr lang="en-US">
              <a:ea typeface="+mn-lt"/>
              <a:cs typeface="+mn-lt"/>
            </a:endParaRPr>
          </a:p>
          <a:p>
            <a:pPr algn="ctr"/>
            <a:r>
              <a:rPr lang="en-US">
                <a:ea typeface="+mn-lt"/>
                <a:cs typeface="+mn-lt"/>
              </a:rPr>
              <a:t>Hurray!!</a:t>
            </a:r>
            <a:endParaRPr lang="en-US">
              <a:ea typeface="DejaVu Sans" panose="020B0603030804020204" charset="0"/>
              <a:cs typeface="DejaVu Sans" panose="020B0603030804020204" charset="0"/>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a:p>
            <a:pPr algn="ctr"/>
            <a:endParaRPr lang="en-US">
              <a:ea typeface="DejaVu Sans" panose="020B0603030804020204" charset="0"/>
              <a:cs typeface="DejaVu Sans" panose="020B0603030804020204" charset="0"/>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a:p>
            <a:pPr algn="ctr"/>
            <a:endParaRPr lang="en-US">
              <a:ea typeface="DejaVu Sans" panose="020B0603030804020204" charset="0"/>
              <a:cs typeface="DejaVu Sans" panose="020B0603030804020204" charset="0"/>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true"/>
      <p:bldP spid="5" grpId="0" bldLvl="0" animBg="true"/>
      <p:bldP spid="12" grpId="0" animBg="true"/>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t="-13000" b="-13000"/>
          </a:stretch>
        </a:blipFill>
        <a:effectLst/>
      </p:bgPr>
    </p:bg>
    <p:spTree>
      <p:nvGrpSpPr>
        <p:cNvPr id="1" name=""/>
        <p:cNvGrpSpPr/>
        <p:nvPr/>
      </p:nvGrpSpPr>
      <p:grpSpPr>
        <a:xfrm>
          <a:off x="0" y="0"/>
          <a:ext cx="0" cy="0"/>
          <a:chOff x="0" y="0"/>
          <a:chExt cx="0" cy="0"/>
        </a:xfrm>
      </p:grpSpPr>
      <p:pic>
        <p:nvPicPr>
          <p:cNvPr id="4" name="Picture 4" descr="A person wearing a mask&#10;&#10;Description automatically generated"/>
          <p:cNvPicPr>
            <a:picLocks noChangeAspect="true"/>
          </p:cNvPicPr>
          <p:nvPr/>
        </p:nvPicPr>
        <p:blipFill>
          <a:blip r:embed="rId2"/>
          <a:stretch>
            <a:fillRect/>
          </a:stretch>
        </p:blipFill>
        <p:spPr>
          <a:xfrm>
            <a:off x="2533329" y="2678632"/>
            <a:ext cx="2386584" cy="4114800"/>
          </a:xfrm>
          <a:prstGeom prst="rect">
            <a:avLst/>
          </a:prstGeom>
        </p:spPr>
      </p:pic>
      <p:pic>
        <p:nvPicPr>
          <p:cNvPr id="2" name="Picture 3" descr="A picture containing clock&#10;&#10;Description automatically generated"/>
          <p:cNvPicPr>
            <a:picLocks noChangeAspect="true"/>
          </p:cNvPicPr>
          <p:nvPr/>
        </p:nvPicPr>
        <p:blipFill>
          <a:blip r:embed="rId3"/>
          <a:stretch>
            <a:fillRect/>
          </a:stretch>
        </p:blipFill>
        <p:spPr>
          <a:xfrm>
            <a:off x="4968299" y="3521485"/>
            <a:ext cx="3598126" cy="3598126"/>
          </a:xfrm>
          <a:prstGeom prst="rect">
            <a:avLst/>
          </a:prstGeom>
        </p:spPr>
      </p:pic>
      <p:pic>
        <p:nvPicPr>
          <p:cNvPr id="10" name="Picture 10" descr="A person wearing a costume&#10;&#10;Description automatically generated"/>
          <p:cNvPicPr>
            <a:picLocks noChangeAspect="true"/>
          </p:cNvPicPr>
          <p:nvPr/>
        </p:nvPicPr>
        <p:blipFill>
          <a:blip r:embed="rId4"/>
          <a:stretch>
            <a:fillRect/>
          </a:stretch>
        </p:blipFill>
        <p:spPr>
          <a:xfrm>
            <a:off x="8419214" y="3023191"/>
            <a:ext cx="3965944" cy="3965944"/>
          </a:xfrm>
          <a:prstGeom prst="rect">
            <a:avLst/>
          </a:prstGeom>
        </p:spPr>
      </p:pic>
      <p:sp>
        <p:nvSpPr>
          <p:cNvPr id="3" name="Thought Bubble: Cloud 2"/>
          <p:cNvSpPr/>
          <p:nvPr/>
        </p:nvSpPr>
        <p:spPr>
          <a:xfrm flipH="true">
            <a:off x="461010" y="1028065"/>
            <a:ext cx="3133090" cy="1817370"/>
          </a:xfrm>
          <a:prstGeom prst="cloudCallou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endParaRPr lang="en-US">
              <a:ea typeface="+mn-lt"/>
              <a:cs typeface="+mn-lt"/>
            </a:endParaRPr>
          </a:p>
          <a:p>
            <a:pPr algn="ctr"/>
            <a:endParaRPr lang="en-US">
              <a:ea typeface="+mn-lt"/>
              <a:cs typeface="+mn-lt"/>
            </a:endParaRPr>
          </a:p>
          <a:p>
            <a:pPr algn="ctr"/>
            <a:r>
              <a:rPr lang="en-US">
                <a:ea typeface="+mn-lt"/>
                <a:cs typeface="+mn-lt"/>
              </a:rPr>
              <a:t>But how will be able to find sequential strings that will repeat??</a:t>
            </a:r>
            <a:endParaRPr lang="en-US">
              <a:ea typeface="DejaVu Sans" panose="020B0603030804020204" charset="0"/>
              <a:cs typeface="DejaVu Sans" panose="020B0603030804020204" charset="0"/>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p:txBody>
      </p:sp>
      <p:sp>
        <p:nvSpPr>
          <p:cNvPr id="5" name="Thought Bubble: Cloud 4"/>
          <p:cNvSpPr/>
          <p:nvPr/>
        </p:nvSpPr>
        <p:spPr>
          <a:xfrm flipH="true">
            <a:off x="3714115" y="457200"/>
            <a:ext cx="4853940" cy="2981325"/>
          </a:xfrm>
          <a:prstGeom prst="cloudCallou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endParaRPr lang="en-US">
              <a:ea typeface="+mn-lt"/>
              <a:cs typeface="+mn-lt"/>
            </a:endParaRPr>
          </a:p>
          <a:p>
            <a:pPr algn="ctr"/>
            <a:endParaRPr lang="en-US" sz="1400">
              <a:ea typeface="+mn-lt"/>
              <a:cs typeface="+mn-lt"/>
            </a:endParaRPr>
          </a:p>
          <a:p>
            <a:pPr algn="ctr"/>
            <a:endParaRPr lang="en-US">
              <a:ea typeface="+mn-lt"/>
              <a:cs typeface="+mn-lt"/>
            </a:endParaRPr>
          </a:p>
          <a:p>
            <a:pPr algn="ctr"/>
            <a:endParaRPr lang="en-US" sz="1400">
              <a:ea typeface="+mn-lt"/>
              <a:cs typeface="+mn-lt"/>
            </a:endParaRPr>
          </a:p>
          <a:p>
            <a:pPr algn="ctr"/>
            <a:r>
              <a:rPr lang="en-US" sz="1400">
                <a:ea typeface="+mn-lt"/>
                <a:cs typeface="+mn-lt"/>
              </a:rPr>
              <a:t>Right question, we will iterate over each element in the file and check if the old string we find up till now plus the new element is present already in the string then we will update old string to old plus new element and check that again, and if not present then we will add old string + element to dictionary.</a:t>
            </a:r>
            <a:endParaRPr lang="en-US" sz="1400">
              <a:ea typeface="DejaVu Sans" panose="020B0603030804020204" charset="0"/>
              <a:cs typeface="DejaVu Sans" panose="020B0603030804020204" charset="0"/>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p:txBody>
      </p:sp>
      <p:sp>
        <p:nvSpPr>
          <p:cNvPr id="6" name="Thought Bubble: Cloud 5"/>
          <p:cNvSpPr/>
          <p:nvPr/>
        </p:nvSpPr>
        <p:spPr>
          <a:xfrm flipH="true">
            <a:off x="8568099" y="1934870"/>
            <a:ext cx="2941854" cy="1138390"/>
          </a:xfrm>
          <a:prstGeom prst="cloudCallou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endParaRPr lang="en-US">
              <a:ea typeface="+mn-lt"/>
              <a:cs typeface="+mn-lt"/>
            </a:endParaRPr>
          </a:p>
          <a:p>
            <a:pPr algn="ctr"/>
            <a:endParaRPr lang="en-US" sz="1400">
              <a:ea typeface="+mn-lt"/>
              <a:cs typeface="+mn-lt"/>
            </a:endParaRPr>
          </a:p>
          <a:p>
            <a:pPr algn="ctr"/>
            <a:endParaRPr lang="en-US">
              <a:ea typeface="+mn-lt"/>
              <a:cs typeface="+mn-lt"/>
            </a:endParaRPr>
          </a:p>
          <a:p>
            <a:pPr algn="ctr"/>
            <a:endParaRPr lang="en-US" sz="1400">
              <a:ea typeface="+mn-lt"/>
              <a:cs typeface="+mn-lt"/>
            </a:endParaRPr>
          </a:p>
          <a:p>
            <a:pPr algn="ctr"/>
            <a:r>
              <a:rPr lang="en-US" sz="1400">
                <a:ea typeface="+mn-lt"/>
                <a:cs typeface="+mn-lt"/>
              </a:rPr>
              <a:t>And write the code instead of text file in the dictionary.</a:t>
            </a:r>
            <a:endParaRPr lang="en-US">
              <a:ea typeface="DejaVu Sans" panose="020B0603030804020204" charset="0"/>
              <a:cs typeface="DejaVu Sans" panose="020B0603030804020204" charset="0"/>
            </a:endParaRPr>
          </a:p>
          <a:p>
            <a:pPr algn="ctr"/>
            <a:r>
              <a:rPr lang="en-US" sz="1400">
                <a:ea typeface="DejaVu Sans" panose="020B0603030804020204" charset="0"/>
                <a:cs typeface="DejaVu Sans" panose="020B0603030804020204" charset="0"/>
              </a:rPr>
              <a:t>RIGHT SAM?</a:t>
            </a:r>
            <a:endParaRPr lang="en-US" sz="1400">
              <a:ea typeface="DejaVu Sans" panose="020B0603030804020204" charset="0"/>
              <a:cs typeface="DejaVu Sans" panose="020B0603030804020204" charset="0"/>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true"/>
      <p:bldP spid="5" grpId="0" bldLvl="0" animBg="true"/>
      <p:bldP spid="6" grpId="0" animBg="true"/>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t="-13000" b="-13000"/>
          </a:stretch>
        </a:blipFill>
        <a:effectLst/>
      </p:bgPr>
    </p:bg>
    <p:spTree>
      <p:nvGrpSpPr>
        <p:cNvPr id="1" name=""/>
        <p:cNvGrpSpPr/>
        <p:nvPr/>
      </p:nvGrpSpPr>
      <p:grpSpPr>
        <a:xfrm>
          <a:off x="0" y="0"/>
          <a:ext cx="0" cy="0"/>
          <a:chOff x="0" y="0"/>
          <a:chExt cx="0" cy="0"/>
        </a:xfrm>
      </p:grpSpPr>
      <p:pic>
        <p:nvPicPr>
          <p:cNvPr id="4" name="Picture 4" descr="A person wearing a mask&#10;&#10;Description automatically generated"/>
          <p:cNvPicPr>
            <a:picLocks noChangeAspect="true"/>
          </p:cNvPicPr>
          <p:nvPr/>
        </p:nvPicPr>
        <p:blipFill>
          <a:blip r:embed="rId2"/>
          <a:stretch>
            <a:fillRect/>
          </a:stretch>
        </p:blipFill>
        <p:spPr>
          <a:xfrm>
            <a:off x="2102008" y="2678632"/>
            <a:ext cx="2386584" cy="4114800"/>
          </a:xfrm>
          <a:prstGeom prst="rect">
            <a:avLst/>
          </a:prstGeom>
        </p:spPr>
      </p:pic>
      <p:pic>
        <p:nvPicPr>
          <p:cNvPr id="2" name="Picture 3" descr="A picture containing clock&#10;&#10;Description automatically generated"/>
          <p:cNvPicPr>
            <a:picLocks noChangeAspect="true"/>
          </p:cNvPicPr>
          <p:nvPr/>
        </p:nvPicPr>
        <p:blipFill>
          <a:blip r:embed="rId3"/>
          <a:stretch>
            <a:fillRect/>
          </a:stretch>
        </p:blipFill>
        <p:spPr>
          <a:xfrm>
            <a:off x="9098446" y="3693345"/>
            <a:ext cx="3598126" cy="3598126"/>
          </a:xfrm>
          <a:prstGeom prst="rect">
            <a:avLst/>
          </a:prstGeom>
        </p:spPr>
      </p:pic>
      <p:pic>
        <p:nvPicPr>
          <p:cNvPr id="10" name="Picture 10" descr="A person wearing a costume&#10;&#10;Description automatically generated"/>
          <p:cNvPicPr>
            <a:picLocks noChangeAspect="true"/>
          </p:cNvPicPr>
          <p:nvPr/>
        </p:nvPicPr>
        <p:blipFill>
          <a:blip r:embed="rId4"/>
          <a:stretch>
            <a:fillRect/>
          </a:stretch>
        </p:blipFill>
        <p:spPr>
          <a:xfrm>
            <a:off x="6735725" y="3032051"/>
            <a:ext cx="3965944" cy="3965944"/>
          </a:xfrm>
          <a:prstGeom prst="rect">
            <a:avLst/>
          </a:prstGeom>
        </p:spPr>
      </p:pic>
      <p:sp>
        <p:nvSpPr>
          <p:cNvPr id="3" name="Thought Bubble: Cloud 2"/>
          <p:cNvSpPr/>
          <p:nvPr/>
        </p:nvSpPr>
        <p:spPr>
          <a:xfrm flipH="true">
            <a:off x="518031" y="984611"/>
            <a:ext cx="3254387" cy="1937582"/>
          </a:xfrm>
          <a:prstGeom prst="cloudCallou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endParaRPr lang="en-US">
              <a:ea typeface="+mn-lt"/>
              <a:cs typeface="+mn-lt"/>
            </a:endParaRPr>
          </a:p>
          <a:p>
            <a:pPr algn="ctr"/>
            <a:r>
              <a:rPr lang="en-US">
                <a:ea typeface="+mn-lt"/>
                <a:cs typeface="+mn-lt"/>
              </a:rPr>
              <a:t>but how do we recover the information??</a:t>
            </a:r>
            <a:endParaRPr lang="en-US">
              <a:ea typeface="DejaVu Sans" panose="020B0603030804020204" charset="0"/>
              <a:cs typeface="DejaVu Sans" panose="020B0603030804020204" charset="0"/>
            </a:endParaRPr>
          </a:p>
          <a:p>
            <a:pPr algn="ctr"/>
            <a:r>
              <a:rPr lang="en-US">
                <a:ea typeface="DejaVu Sans" panose="020B0603030804020204" charset="0"/>
                <a:cs typeface="DejaVu Sans" panose="020B0603030804020204" charset="0"/>
              </a:rPr>
              <a:t>Is it fully optimized??</a:t>
            </a:r>
            <a:endParaRPr lang="en-US">
              <a:ea typeface="DejaVu Sans" panose="020B0603030804020204" charset="0"/>
              <a:cs typeface="DejaVu Sans" panose="020B0603030804020204" charset="0"/>
            </a:endParaRPr>
          </a:p>
          <a:p>
            <a:pPr algn="ctr"/>
            <a:br>
              <a:rPr lang="en-US">
                <a:ea typeface="DejaVu Sans" panose="020B0603030804020204" charset="0"/>
                <a:cs typeface="DejaVu Sans" panose="020B0603030804020204" charset="0"/>
              </a:rPr>
            </a:br>
            <a:endParaRPr lang="en-US">
              <a:ea typeface="DejaVu Sans" panose="020B0603030804020204" charset="0"/>
              <a:cs typeface="DejaVu Sans" panose="020B0603030804020204" charset="0"/>
            </a:endParaRPr>
          </a:p>
        </p:txBody>
      </p:sp>
      <p:sp>
        <p:nvSpPr>
          <p:cNvPr id="5" name="Thought Bubble: Cloud 4"/>
          <p:cNvSpPr/>
          <p:nvPr/>
        </p:nvSpPr>
        <p:spPr>
          <a:xfrm flipH="true">
            <a:off x="4490720" y="205105"/>
            <a:ext cx="5855335" cy="3046095"/>
          </a:xfrm>
          <a:prstGeom prst="cloudCallou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r>
              <a:rPr lang="en-US">
                <a:ea typeface="+mn-lt"/>
                <a:cs typeface="+mn-lt"/>
              </a:rPr>
              <a:t>​</a:t>
            </a:r>
            <a:endParaRPr lang="en-US">
              <a:ea typeface="+mn-lt"/>
              <a:cs typeface="+mn-lt"/>
            </a:endParaRPr>
          </a:p>
          <a:p>
            <a:pPr algn="ctr"/>
            <a:endParaRPr lang="en-US">
              <a:ea typeface="+mn-lt"/>
              <a:cs typeface="+mn-lt"/>
            </a:endParaRPr>
          </a:p>
          <a:p>
            <a:pPr algn="ctr"/>
            <a:r>
              <a:rPr lang="en-US">
                <a:ea typeface="+mn-lt"/>
                <a:cs typeface="+mn-lt"/>
              </a:rPr>
              <a:t>​</a:t>
            </a:r>
            <a:endParaRPr lang="en-US">
              <a:ea typeface="+mn-lt"/>
              <a:cs typeface="+mn-lt"/>
            </a:endParaRPr>
          </a:p>
          <a:p>
            <a:pPr algn="ctr"/>
            <a:endParaRPr lang="en-US">
              <a:ea typeface="+mn-lt"/>
              <a:cs typeface="+mn-lt"/>
            </a:endParaRPr>
          </a:p>
          <a:p>
            <a:pPr algn="ctr"/>
            <a:r>
              <a:rPr lang="en-US">
                <a:ea typeface="+mn-lt"/>
                <a:cs typeface="+mn-lt"/>
              </a:rPr>
              <a:t>​</a:t>
            </a:r>
            <a:endParaRPr lang="en-US">
              <a:ea typeface="+mn-lt"/>
              <a:cs typeface="+mn-lt"/>
            </a:endParaRPr>
          </a:p>
          <a:p>
            <a:pPr algn="ctr"/>
            <a:endParaRPr lang="en-US">
              <a:ea typeface="+mn-lt"/>
              <a:cs typeface="+mn-lt"/>
            </a:endParaRPr>
          </a:p>
          <a:p>
            <a:pPr algn="ctr"/>
            <a:r>
              <a:rPr lang="" altLang="en-US">
                <a:ea typeface="+mn-lt"/>
                <a:cs typeface="+mn-lt"/>
              </a:rPr>
              <a:t>You know nothing, Jon Snow</a:t>
            </a:r>
            <a:r>
              <a:rPr lang="en-US">
                <a:ea typeface="+mn-lt"/>
                <a:cs typeface="+mn-lt"/>
              </a:rPr>
              <a:t>. Yes ,it is fully optimized and how to recover the information is we will send dictionary of the string for which the code  is used in the file to decode the compressed file.​</a:t>
            </a:r>
            <a:endParaRPr lang="en-US">
              <a:ea typeface="+mn-lt"/>
              <a:cs typeface="+mn-lt"/>
            </a:endParaRPr>
          </a:p>
          <a:p>
            <a:pPr algn="ctr"/>
            <a:endParaRPr lang="en-US">
              <a:ea typeface="+mn-lt"/>
              <a:cs typeface="+mn-lt"/>
            </a:endParaRPr>
          </a:p>
          <a:p>
            <a:pPr algn="ctr"/>
            <a:r>
              <a:rPr lang="en-US">
                <a:ea typeface="+mn-lt"/>
                <a:cs typeface="+mn-lt"/>
              </a:rPr>
              <a:t>Now!! Let's practice this .​</a:t>
            </a:r>
            <a:endParaRPr lang="en-US">
              <a:ea typeface="+mn-lt"/>
              <a:cs typeface="+mn-lt"/>
            </a:endParaRPr>
          </a:p>
          <a:p>
            <a:pPr algn="ctr"/>
            <a:endParaRPr lang="en-US">
              <a:ea typeface="+mn-lt"/>
              <a:cs typeface="+mn-lt"/>
            </a:endParaRPr>
          </a:p>
          <a:p>
            <a:pPr algn="ctr"/>
            <a:r>
              <a:rPr lang="en-US">
                <a:ea typeface="+mn-lt"/>
                <a:cs typeface="+mn-lt"/>
              </a:rPr>
              <a:t>​</a:t>
            </a:r>
            <a:endParaRPr lang="en-US">
              <a:ea typeface="+mn-lt"/>
              <a:cs typeface="+mn-lt"/>
            </a:endParaRPr>
          </a:p>
          <a:p>
            <a:pPr algn="ctr"/>
            <a:endParaRPr lang="en-US">
              <a:ea typeface="+mn-lt"/>
              <a:cs typeface="+mn-lt"/>
            </a:endParaRPr>
          </a:p>
          <a:p>
            <a:pPr algn="ctr"/>
            <a:r>
              <a:rPr lang="en-US">
                <a:ea typeface="+mn-lt"/>
                <a:cs typeface="+mn-lt"/>
              </a:rPr>
              <a:t>​</a:t>
            </a:r>
            <a:endParaRPr lang="en-US">
              <a:ea typeface="+mn-lt"/>
              <a:cs typeface="+mn-lt"/>
            </a:endParaRPr>
          </a:p>
          <a:p>
            <a:pPr algn="ctr"/>
            <a:r>
              <a:rPr lang="en-US">
                <a:ea typeface="+mn-lt"/>
                <a:cs typeface="+mn-lt"/>
              </a:rPr>
              <a:t>​</a:t>
            </a:r>
            <a:endParaRPr lang="en-US">
              <a:ea typeface="+mn-lt"/>
              <a:cs typeface="+mn-lt"/>
            </a:endParaRPr>
          </a:p>
        </p:txBody>
      </p:sp>
      <p:sp>
        <p:nvSpPr>
          <p:cNvPr id="6" name="TextBox 5"/>
          <p:cNvSpPr txBox="true"/>
          <p:nvPr/>
        </p:nvSpPr>
        <p:spPr>
          <a:xfrm>
            <a:off x="3084830" y="6094095"/>
            <a:ext cx="4789170" cy="460375"/>
          </a:xfrm>
          <a:prstGeom prst="rect">
            <a:avLst/>
          </a:prstGeom>
          <a:solidFill>
            <a:schemeClr val="tx1"/>
          </a:solidFill>
        </p:spPr>
        <p:txBody>
          <a:bodyPr rot="0" spcFirstLastPara="0" vertOverflow="overflow" horzOverflow="overflow" vert="horz" wrap="square" lIns="91440" tIns="45720" rIns="91440" bIns="45720" numCol="1" spcCol="0" rtlCol="0" fromWordArt="false" anchor="t" anchorCtr="false" forceAA="false" compatLnSpc="true">
            <a:spAutoFit/>
          </a:bodyPr>
          <a:lstStyle/>
          <a:p>
            <a:r>
              <a:rPr lang="en-US" sz="2400">
                <a:solidFill>
                  <a:schemeClr val="bg1"/>
                </a:solidFill>
                <a:ea typeface="+mn-lt"/>
                <a:cs typeface="+mn-lt"/>
              </a:rPr>
              <a:t>(3 days left in competition)</a:t>
            </a:r>
            <a:endParaRPr lang="en-US" sz="2400">
              <a:solidFill>
                <a:schemeClr val="bg1"/>
              </a:solidFill>
              <a:ea typeface="DejaVu Sans" panose="020B0603030804020204" charset="0"/>
              <a:cs typeface="DejaVu Sans" panose="020B06030308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true"/>
      <p:bldP spid="5" grpId="0" bldLvl="0" animBg="tru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p:cNvSpPr>
            <a:spLocks noGrp="true"/>
          </p:cNvSpPr>
          <p:nvPr/>
        </p:nvSpPr>
        <p:spPr>
          <a:xfrm>
            <a:off x="152400" y="3748405"/>
            <a:ext cx="11887200" cy="1692275"/>
          </a:xfrm>
          <a:prstGeom prst="rect">
            <a:avLst/>
          </a:prstGeom>
          <a:noFill/>
          <a:ln>
            <a:noFill/>
          </a:ln>
        </p:spPr>
        <p:txBody>
          <a:bodyPr spcFirstLastPara="1" wrap="square" lIns="91425" tIns="91425" rIns="91425" bIns="91425" anchor="t" anchorCtr="false">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Unica One"/>
              <a:buNone/>
              <a:defRPr sz="3200" b="1" i="0" u="none" strike="noStrike" cap="none">
                <a:solidFill>
                  <a:srgbClr val="FFFFFF"/>
                </a:solidFill>
                <a:latin typeface="Unica One"/>
                <a:ea typeface="Unica One"/>
                <a:cs typeface="Unica One"/>
                <a:sym typeface="Unica One"/>
              </a:defRPr>
            </a:lvl1pPr>
            <a:lvl2pPr marR="0" lvl="1" algn="ctr" rtl="0">
              <a:lnSpc>
                <a:spcPct val="100000"/>
              </a:lnSpc>
              <a:spcBef>
                <a:spcPts val="0"/>
              </a:spcBef>
              <a:spcAft>
                <a:spcPts val="0"/>
              </a:spcAft>
              <a:buClr>
                <a:srgbClr val="FFFFFF"/>
              </a:buClr>
              <a:buSzPts val="2400"/>
              <a:buFont typeface="Arial"/>
              <a:buNone/>
              <a:defRPr sz="320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FFFFFF"/>
              </a:buClr>
              <a:buSzPts val="2400"/>
              <a:buFont typeface="Arial"/>
              <a:buNone/>
              <a:defRPr sz="320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FFFFFF"/>
              </a:buClr>
              <a:buSzPts val="2400"/>
              <a:buFont typeface="Arial"/>
              <a:buNone/>
              <a:defRPr sz="320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FFFFFF"/>
              </a:buClr>
              <a:buSzPts val="2400"/>
              <a:buFont typeface="Arial"/>
              <a:buNone/>
              <a:defRPr sz="320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FFFFFF"/>
              </a:buClr>
              <a:buSzPts val="2400"/>
              <a:buFont typeface="Arial"/>
              <a:buNone/>
              <a:defRPr sz="320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FFFFFF"/>
              </a:buClr>
              <a:buSzPts val="2400"/>
              <a:buFont typeface="Arial"/>
              <a:buNone/>
              <a:defRPr sz="320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FFFFFF"/>
              </a:buClr>
              <a:buSzPts val="2400"/>
              <a:buFont typeface="Arial"/>
              <a:buNone/>
              <a:defRPr sz="320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FFFFFF"/>
              </a:buClr>
              <a:buSzPts val="2400"/>
              <a:buFont typeface="Arial"/>
              <a:buNone/>
              <a:defRPr sz="3200" b="0" i="0" u="none" strike="noStrike" cap="none">
                <a:solidFill>
                  <a:srgbClr val="FFFFFF"/>
                </a:solidFill>
                <a:latin typeface="Arial"/>
                <a:ea typeface="Arial"/>
                <a:cs typeface="Arial"/>
                <a:sym typeface="Arial"/>
              </a:defRPr>
            </a:lvl9pPr>
          </a:lstStyle>
          <a:p>
            <a:r>
              <a:rPr lang="en-US" sz="2500">
                <a:latin typeface="Gubbi" panose="00000400000000000000" charset="0"/>
                <a:ea typeface="Gubbi" panose="00000400000000000000" charset="0"/>
                <a:cs typeface="Gubbi" panose="00000400000000000000" charset="0"/>
              </a:rPr>
              <a:t>This algorithm was developed by Abraham Lempel, Jacob Ziv and Terry Welch and was published in 1984 as improved implementation of LZ78 algorithm published by Lempel and Ziv in 1978.</a:t>
            </a:r>
            <a:endParaRPr lang="en-US" sz="2500">
              <a:latin typeface="Gubbi" panose="00000400000000000000" charset="0"/>
              <a:ea typeface="Gubbi" panose="00000400000000000000" charset="0"/>
              <a:cs typeface="Gubbi" panose="00000400000000000000" charset="0"/>
            </a:endParaRPr>
          </a:p>
        </p:txBody>
      </p:sp>
      <p:sp>
        <p:nvSpPr>
          <p:cNvPr id="16" name="Title 1"/>
          <p:cNvSpPr>
            <a:spLocks noGrp="true"/>
          </p:cNvSpPr>
          <p:nvPr/>
        </p:nvSpPr>
        <p:spPr>
          <a:xfrm>
            <a:off x="200025" y="374015"/>
            <a:ext cx="11744960" cy="3074670"/>
          </a:xfrm>
          <a:prstGeom prst="rect">
            <a:avLst/>
          </a:prstGeom>
          <a:noFill/>
          <a:ln>
            <a:noFill/>
          </a:ln>
        </p:spPr>
        <p:txBody>
          <a:bodyPr spcFirstLastPara="1" wrap="square" lIns="91425" tIns="91425" rIns="91425" bIns="91425" anchor="t" anchorCtr="false">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Unica One"/>
              <a:buNone/>
              <a:defRPr sz="3200" b="1" i="0" u="none" strike="noStrike" cap="none">
                <a:solidFill>
                  <a:srgbClr val="FFFFFF"/>
                </a:solidFill>
                <a:latin typeface="Unica One"/>
                <a:ea typeface="Unica One"/>
                <a:cs typeface="Unica One"/>
                <a:sym typeface="Unica One"/>
              </a:defRPr>
            </a:lvl1pPr>
            <a:lvl2pPr marR="0" lvl="1" algn="ctr" rtl="0">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9pPr>
          </a:lstStyle>
          <a:p>
            <a:r>
              <a:rPr lang="en-US" sz="2500">
                <a:latin typeface="Gubbi" panose="00000400000000000000" charset="0"/>
                <a:ea typeface="Gubbi" panose="00000400000000000000" charset="0"/>
                <a:cs typeface="Gubbi" panose="00000400000000000000" charset="0"/>
              </a:rPr>
              <a:t>Jon, Sam and deanery gave their best but they came second as the algorithm which they were using was optimized further by any other team in different school.​</a:t>
            </a:r>
            <a:endParaRPr lang="en-US" sz="2500">
              <a:latin typeface="Gubbi" panose="00000400000000000000" charset="0"/>
              <a:ea typeface="Gubbi" panose="00000400000000000000" charset="0"/>
              <a:cs typeface="Gubbi" panose="00000400000000000000" charset="0"/>
            </a:endParaRPr>
          </a:p>
          <a:p>
            <a:endParaRPr lang="en-US" sz="2500">
              <a:latin typeface="Gubbi" panose="00000400000000000000" charset="0"/>
              <a:ea typeface="Gubbi" panose="00000400000000000000" charset="0"/>
              <a:cs typeface="Gubbi" panose="00000400000000000000" charset="0"/>
            </a:endParaRPr>
          </a:p>
          <a:p>
            <a:r>
              <a:rPr lang="en-US" sz="2500">
                <a:latin typeface="Gubbi" panose="00000400000000000000" charset="0"/>
                <a:ea typeface="Gubbi" panose="00000400000000000000" charset="0"/>
                <a:cs typeface="Gubbi" panose="00000400000000000000" charset="0"/>
              </a:rPr>
              <a:t>Jon – Let's end the story team O, if readers wanted to know more about their optimization ,go checkout documentation for the algorithm given.​</a:t>
            </a:r>
            <a:endParaRPr lang="en-US" sz="2500">
              <a:latin typeface="Gubbi" panose="00000400000000000000" charset="0"/>
              <a:ea typeface="Gubbi" panose="00000400000000000000" charset="0"/>
              <a:cs typeface="Gubbi" panose="00000400000000000000" charset="0"/>
            </a:endParaRPr>
          </a:p>
          <a:p>
            <a:r>
              <a:rPr lang="en-US" sz="2500">
                <a:latin typeface="Gubbi" panose="00000400000000000000" charset="0"/>
                <a:ea typeface="Gubbi" panose="00000400000000000000" charset="0"/>
                <a:cs typeface="Gubbi" panose="00000400000000000000" charset="0"/>
              </a:rPr>
              <a:t>Bye!!​</a:t>
            </a:r>
            <a:endParaRPr lang="en-US" sz="2500">
              <a:latin typeface="Gubbi" panose="00000400000000000000" charset="0"/>
              <a:ea typeface="Gubbi" panose="00000400000000000000" charset="0"/>
              <a:cs typeface="Gubbi" panose="00000400000000000000" charset="0"/>
            </a:endParaRPr>
          </a:p>
        </p:txBody>
      </p:sp>
      <p:sp>
        <p:nvSpPr>
          <p:cNvPr id="17" name="Subtitle 2"/>
          <p:cNvSpPr>
            <a:spLocks noGrp="true"/>
          </p:cNvSpPr>
          <p:nvPr/>
        </p:nvSpPr>
        <p:spPr>
          <a:xfrm>
            <a:off x="4001698" y="5942228"/>
            <a:ext cx="3657600" cy="674400"/>
          </a:xfrm>
          <a:prstGeom prst="rect">
            <a:avLst/>
          </a:prstGeom>
          <a:noFill/>
          <a:ln>
            <a:noFill/>
          </a:ln>
        </p:spPr>
        <p:txBody>
          <a:bodyPr spcFirstLastPara="1" wrap="square" lIns="91425" tIns="91425" rIns="91425" bIns="91425" anchor="t" anchorCtr="false">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FFFFFF"/>
              </a:buClr>
              <a:buSzPts val="1200"/>
              <a:buFont typeface="Scope One"/>
              <a:buNone/>
              <a:defRPr sz="1200" b="0" i="0" u="none" strike="noStrike" cap="none">
                <a:solidFill>
                  <a:srgbClr val="FFFFFF"/>
                </a:solidFill>
                <a:latin typeface="Scope One"/>
                <a:ea typeface="Scope One"/>
                <a:cs typeface="Scope One"/>
                <a:sym typeface="Scope One"/>
              </a:defRPr>
            </a:lvl1pPr>
            <a:lvl2pPr marL="914400" marR="0" lvl="1" indent="-304800" algn="ctr" rtl="0">
              <a:lnSpc>
                <a:spcPct val="100000"/>
              </a:lnSpc>
              <a:spcBef>
                <a:spcPts val="0"/>
              </a:spcBef>
              <a:spcAft>
                <a:spcPts val="0"/>
              </a:spcAft>
              <a:buClr>
                <a:srgbClr val="FFFFFF"/>
              </a:buClr>
              <a:buSzPts val="1800"/>
              <a:buFont typeface="Scope One"/>
              <a:buNone/>
              <a:defRPr sz="2400" b="0" i="0" u="none" strike="noStrike" cap="none">
                <a:solidFill>
                  <a:srgbClr val="FFFFFF"/>
                </a:solidFill>
                <a:latin typeface="Scope One"/>
                <a:ea typeface="Scope One"/>
                <a:cs typeface="Scope One"/>
                <a:sym typeface="Scope One"/>
              </a:defRPr>
            </a:lvl2pPr>
            <a:lvl3pPr marL="1371600" marR="0" lvl="2" indent="-304800" algn="ctr" rtl="0">
              <a:lnSpc>
                <a:spcPct val="100000"/>
              </a:lnSpc>
              <a:spcBef>
                <a:spcPts val="0"/>
              </a:spcBef>
              <a:spcAft>
                <a:spcPts val="0"/>
              </a:spcAft>
              <a:buClr>
                <a:srgbClr val="FFFFFF"/>
              </a:buClr>
              <a:buSzPts val="1800"/>
              <a:buFont typeface="Scope One"/>
              <a:buNone/>
              <a:defRPr sz="2400" b="0" i="0" u="none" strike="noStrike" cap="none">
                <a:solidFill>
                  <a:srgbClr val="FFFFFF"/>
                </a:solidFill>
                <a:latin typeface="Scope One"/>
                <a:ea typeface="Scope One"/>
                <a:cs typeface="Scope One"/>
                <a:sym typeface="Scope One"/>
              </a:defRPr>
            </a:lvl3pPr>
            <a:lvl4pPr marL="1828800" marR="0" lvl="3" indent="-304800" algn="ctr" rtl="0">
              <a:lnSpc>
                <a:spcPct val="100000"/>
              </a:lnSpc>
              <a:spcBef>
                <a:spcPts val="0"/>
              </a:spcBef>
              <a:spcAft>
                <a:spcPts val="0"/>
              </a:spcAft>
              <a:buClr>
                <a:srgbClr val="FFFFFF"/>
              </a:buClr>
              <a:buSzPts val="1800"/>
              <a:buFont typeface="Scope One"/>
              <a:buNone/>
              <a:defRPr sz="2400" b="0" i="0" u="none" strike="noStrike" cap="none">
                <a:solidFill>
                  <a:srgbClr val="FFFFFF"/>
                </a:solidFill>
                <a:latin typeface="Scope One"/>
                <a:ea typeface="Scope One"/>
                <a:cs typeface="Scope One"/>
                <a:sym typeface="Scope One"/>
              </a:defRPr>
            </a:lvl4pPr>
            <a:lvl5pPr marL="2286000" marR="0" lvl="4" indent="-304800" algn="ctr" rtl="0">
              <a:lnSpc>
                <a:spcPct val="100000"/>
              </a:lnSpc>
              <a:spcBef>
                <a:spcPts val="0"/>
              </a:spcBef>
              <a:spcAft>
                <a:spcPts val="0"/>
              </a:spcAft>
              <a:buClr>
                <a:srgbClr val="FFFFFF"/>
              </a:buClr>
              <a:buSzPts val="1800"/>
              <a:buFont typeface="Scope One"/>
              <a:buNone/>
              <a:defRPr sz="2400" b="0" i="0" u="none" strike="noStrike" cap="none">
                <a:solidFill>
                  <a:srgbClr val="FFFFFF"/>
                </a:solidFill>
                <a:latin typeface="Scope One"/>
                <a:ea typeface="Scope One"/>
                <a:cs typeface="Scope One"/>
                <a:sym typeface="Scope One"/>
              </a:defRPr>
            </a:lvl5pPr>
            <a:lvl6pPr marL="2743200" marR="0" lvl="5" indent="-304800" algn="ctr" rtl="0">
              <a:lnSpc>
                <a:spcPct val="100000"/>
              </a:lnSpc>
              <a:spcBef>
                <a:spcPts val="0"/>
              </a:spcBef>
              <a:spcAft>
                <a:spcPts val="0"/>
              </a:spcAft>
              <a:buClr>
                <a:srgbClr val="FFFFFF"/>
              </a:buClr>
              <a:buSzPts val="1800"/>
              <a:buFont typeface="Scope One"/>
              <a:buNone/>
              <a:defRPr sz="2400" b="0" i="0" u="none" strike="noStrike" cap="none">
                <a:solidFill>
                  <a:srgbClr val="FFFFFF"/>
                </a:solidFill>
                <a:latin typeface="Scope One"/>
                <a:ea typeface="Scope One"/>
                <a:cs typeface="Scope One"/>
                <a:sym typeface="Scope One"/>
              </a:defRPr>
            </a:lvl6pPr>
            <a:lvl7pPr marL="3200400" marR="0" lvl="6" indent="-304800" algn="ctr" rtl="0">
              <a:lnSpc>
                <a:spcPct val="100000"/>
              </a:lnSpc>
              <a:spcBef>
                <a:spcPts val="0"/>
              </a:spcBef>
              <a:spcAft>
                <a:spcPts val="0"/>
              </a:spcAft>
              <a:buClr>
                <a:srgbClr val="FFFFFF"/>
              </a:buClr>
              <a:buSzPts val="1800"/>
              <a:buFont typeface="Scope One"/>
              <a:buNone/>
              <a:defRPr sz="2400" b="0" i="0" u="none" strike="noStrike" cap="none">
                <a:solidFill>
                  <a:srgbClr val="FFFFFF"/>
                </a:solidFill>
                <a:latin typeface="Scope One"/>
                <a:ea typeface="Scope One"/>
                <a:cs typeface="Scope One"/>
                <a:sym typeface="Scope One"/>
              </a:defRPr>
            </a:lvl7pPr>
            <a:lvl8pPr marL="3657600" marR="0" lvl="7" indent="-304800" algn="ctr" rtl="0">
              <a:lnSpc>
                <a:spcPct val="100000"/>
              </a:lnSpc>
              <a:spcBef>
                <a:spcPts val="0"/>
              </a:spcBef>
              <a:spcAft>
                <a:spcPts val="0"/>
              </a:spcAft>
              <a:buClr>
                <a:srgbClr val="FFFFFF"/>
              </a:buClr>
              <a:buSzPts val="1800"/>
              <a:buFont typeface="Scope One"/>
              <a:buNone/>
              <a:defRPr sz="2400" b="0" i="0" u="none" strike="noStrike" cap="none">
                <a:solidFill>
                  <a:srgbClr val="FFFFFF"/>
                </a:solidFill>
                <a:latin typeface="Scope One"/>
                <a:ea typeface="Scope One"/>
                <a:cs typeface="Scope One"/>
                <a:sym typeface="Scope One"/>
              </a:defRPr>
            </a:lvl8pPr>
            <a:lvl9pPr marL="4114800" marR="0" lvl="8" indent="-304800" algn="ctr" rtl="0">
              <a:lnSpc>
                <a:spcPct val="100000"/>
              </a:lnSpc>
              <a:spcBef>
                <a:spcPts val="0"/>
              </a:spcBef>
              <a:spcAft>
                <a:spcPts val="0"/>
              </a:spcAft>
              <a:buClr>
                <a:srgbClr val="FFFFFF"/>
              </a:buClr>
              <a:buSzPts val="1800"/>
              <a:buFont typeface="Scope One"/>
              <a:buNone/>
              <a:defRPr sz="2400" b="0" i="0" u="none" strike="noStrike" cap="none">
                <a:solidFill>
                  <a:srgbClr val="FFFFFF"/>
                </a:solidFill>
                <a:latin typeface="Scope One"/>
                <a:ea typeface="Scope One"/>
                <a:cs typeface="Scope One"/>
                <a:sym typeface="Scope One"/>
              </a:defRPr>
            </a:lvl9pPr>
          </a:lstStyle>
          <a:p>
            <a:r>
              <a:rPr lang="en-US" b="1">
                <a:latin typeface="Gubbi" panose="00000400000000000000" charset="0"/>
                <a:ea typeface="Gubbi" panose="00000400000000000000" charset="0"/>
                <a:cs typeface="Gubbi" panose="00000400000000000000" charset="0"/>
              </a:rPr>
              <a:t>For more details on the algorithm used check out the documentation given on the algorithm</a:t>
            </a:r>
            <a:endParaRPr lang="en-US">
              <a:latin typeface="Gubbi" panose="00000400000000000000" charset="0"/>
              <a:ea typeface="Gubbi" panose="00000400000000000000" charset="0"/>
              <a:cs typeface="Gubbi" panose="0000040000000000000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DejaVu San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jaVu Sans"/>
        <a:ea typeface=""/>
        <a:cs typeface=""/>
        <a:font script="Jpan" typeface="ＭＳ Ｐゴシック"/>
        <a:font script="Hang" typeface="맑은 고딕"/>
        <a:font script="Hans" typeface="宋体"/>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Them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axy Gradien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DejaVu San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jaVu Sans"/>
        <a:ea typeface=""/>
        <a:cs typeface=""/>
        <a:font script="Jpan" typeface="ＭＳ Ｐゴシック"/>
        <a:font script="Hang" typeface="맑은 고딕"/>
        <a:font script="Hans" typeface="宋体"/>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DejaVu San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jaVu Sans"/>
        <a:ea typeface=""/>
        <a:cs typeface=""/>
        <a:font script="Jpan" typeface="ＭＳ Ｐゴシック"/>
        <a:font script="Hang" typeface="맑은 고딕"/>
        <a:font script="Hans" typeface="宋体"/>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Them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jaVu Sans"/>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jaVu Sans"/>
        <a:ea typeface=""/>
        <a:cs typeface=""/>
        <a:font script="Jpan" typeface="游ゴシック"/>
        <a:font script="Hang" typeface="맑은 고딕"/>
        <a:font script="Hans" typeface="等线"/>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jaVu San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jaVu Sans"/>
        <a:ea typeface=""/>
        <a:cs typeface=""/>
        <a:font script="Jpan" typeface="ＭＳ Ｐゴシック"/>
        <a:font script="Hang" typeface="맑은 고딕"/>
        <a:font script="Hans" typeface="宋体"/>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3355</Words>
  <Application>WPS Presentation</Application>
  <PresentationFormat>Widescreen</PresentationFormat>
  <Paragraphs>110</Paragraphs>
  <Slides>9</Slides>
  <Notes>1</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9</vt:i4>
      </vt:variant>
    </vt:vector>
  </HeadingPairs>
  <TitlesOfParts>
    <vt:vector size="25" baseType="lpstr">
      <vt:lpstr>Arial</vt:lpstr>
      <vt:lpstr>SimSun</vt:lpstr>
      <vt:lpstr>Wingdings</vt:lpstr>
      <vt:lpstr>DejaVu Sans</vt:lpstr>
      <vt:lpstr>Unica One</vt:lpstr>
      <vt:lpstr>Gubbi</vt:lpstr>
      <vt:lpstr>Scope One</vt:lpstr>
      <vt:lpstr>Arial</vt:lpstr>
      <vt:lpstr>DejaVu Serif</vt:lpstr>
      <vt:lpstr>微软雅黑</vt:lpstr>
      <vt:lpstr>Droid Sans Fallback</vt:lpstr>
      <vt:lpstr>Arial Unicode MS</vt:lpstr>
      <vt:lpstr>Standard Symbols PS</vt:lpstr>
      <vt:lpstr>office theme</vt:lpstr>
      <vt:lpstr>Galaxy Gradient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Tanishq</dc:creator>
  <cp:lastModifiedBy>kashera</cp:lastModifiedBy>
  <cp:revision>7</cp:revision>
  <dcterms:created xsi:type="dcterms:W3CDTF">2020-11-22T15:57:18Z</dcterms:created>
  <dcterms:modified xsi:type="dcterms:W3CDTF">2020-11-22T15:57:18Z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