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5"/>
  </p:notesMasterIdLst>
  <p:handoutMasterIdLst>
    <p:handoutMasterId r:id="rId14"/>
  </p:handoutMasterIdLst>
  <p:sldIdLst>
    <p:sldId id="272" r:id="rId4"/>
    <p:sldId id="273" r:id="rId6"/>
    <p:sldId id="274" r:id="rId7"/>
    <p:sldId id="276" r:id="rId8"/>
    <p:sldId id="277" r:id="rId9"/>
    <p:sldId id="278" r:id="rId10"/>
    <p:sldId id="279" r:id="rId11"/>
    <p:sldId id="280"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4238"/>
    <a:srgbClr val="F24B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p:txBody>
      </p:sp>
      <p:sp>
        <p:nvSpPr>
          <p:cNvPr id="3" name="Date Placeholder 2"/>
          <p:cNvSpPr>
            <a:spLocks noGrp="true"/>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45BA1-980A-4507-BE5A-5C1E7C2FFD8F}" type="datetimeFigureOut">
              <a:rPr lang="en-US"/>
            </a:fld>
            <a:endParaRPr lang="en-US"/>
          </a:p>
        </p:txBody>
      </p:sp>
      <p:sp>
        <p:nvSpPr>
          <p:cNvPr id="4" name="Footer Placeholder 3"/>
          <p:cNvSpPr>
            <a:spLocks noGrp="true"/>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true"/>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E03411-58E2-43FD-AE1D-AD77DFF8CB20}"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atin typeface="Gubbi" panose="00000400000000000000" charset="0"/>
                <a:ea typeface="DejaVu Sans" panose="020B0603030804020204" charset="0"/>
                <a:cs typeface="DejaVu Sans" panose="020B0603030804020204" charset="0"/>
              </a:defRPr>
            </a:lvl1pPr>
          </a:lstStyle>
          <a:p/>
        </p:txBody>
      </p:sp>
      <p:sp>
        <p:nvSpPr>
          <p:cNvPr id="3" name="Date Placeholder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atin typeface="Gubbi" panose="00000400000000000000" charset="0"/>
                <a:ea typeface="DejaVu Sans" panose="020B0603030804020204" charset="0"/>
                <a:cs typeface="DejaVu Sans" panose="020B0603030804020204" charset="0"/>
              </a:defRPr>
            </a:lvl1pPr>
          </a:lstStyle>
          <a:p>
            <a:fld id="{85A3416D-7FED-43BC-AA7C-D92DBA01ED64}" type="datetimeFigureOut">
              <a:rPr lang="en-US"/>
            </a:fld>
            <a:endParaRPr lang="en-US"/>
          </a:p>
        </p:txBody>
      </p:sp>
      <p:sp>
        <p:nvSpPr>
          <p:cNvPr id="4" name="Slide Image Placeholder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ubbi" panose="00000400000000000000" charset="0"/>
                <a:ea typeface="DejaVu Sans" panose="020B0603030804020204" charset="0"/>
                <a:cs typeface="DejaVu Sans" panose="020B0603030804020204" charset="0"/>
              </a:defRPr>
            </a:lvl1pPr>
          </a:lstStyle>
          <a:p/>
        </p:txBody>
      </p:sp>
      <p:sp>
        <p:nvSpPr>
          <p:cNvPr id="7" name="Slide Number Placeholder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ubbi" panose="00000400000000000000" charset="0"/>
                <a:ea typeface="DejaVu Sans" panose="020B0603030804020204" charset="0"/>
                <a:cs typeface="DejaVu Sans" panose="020B0603030804020204" charset="0"/>
              </a:defRPr>
            </a:lvl1pPr>
          </a:lstStyle>
          <a:p>
            <a:fld id="{C8DC57A8-AE18-4654-B6AF-04B3577165BE}" type="slidenum">
              <a:rPr/>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ubbi" panose="00000400000000000000" charset="0"/>
        <a:ea typeface="DejaVu Sans" panose="020B0603030804020204" charset="0"/>
        <a:cs typeface="DejaVu Sans" panose="020B0603030804020204" charset="0"/>
      </a:defRPr>
    </a:lvl1pPr>
    <a:lvl2pPr marL="457200" algn="l" defTabSz="914400" rtl="0" eaLnBrk="1" latinLnBrk="0" hangingPunct="1">
      <a:defRPr sz="1200" kern="1200">
        <a:solidFill>
          <a:schemeClr val="tx1"/>
        </a:solidFill>
        <a:latin typeface="Gubbi" panose="00000400000000000000" charset="0"/>
        <a:ea typeface="DejaVu Sans" panose="020B0603030804020204" charset="0"/>
        <a:cs typeface="DejaVu Sans" panose="020B0603030804020204" charset="0"/>
      </a:defRPr>
    </a:lvl2pPr>
    <a:lvl3pPr marL="914400" algn="l" defTabSz="914400" rtl="0" eaLnBrk="1" latinLnBrk="0" hangingPunct="1">
      <a:defRPr sz="1200" kern="1200">
        <a:solidFill>
          <a:schemeClr val="tx1"/>
        </a:solidFill>
        <a:latin typeface="Gubbi" panose="00000400000000000000" charset="0"/>
        <a:ea typeface="DejaVu Sans" panose="020B0603030804020204" charset="0"/>
        <a:cs typeface="DejaVu Sans" panose="020B0603030804020204" charset="0"/>
      </a:defRPr>
    </a:lvl3pPr>
    <a:lvl4pPr marL="1371600" algn="l" defTabSz="914400" rtl="0" eaLnBrk="1" latinLnBrk="0" hangingPunct="1">
      <a:defRPr sz="1200" kern="1200">
        <a:solidFill>
          <a:schemeClr val="tx1"/>
        </a:solidFill>
        <a:latin typeface="Gubbi" panose="00000400000000000000" charset="0"/>
        <a:ea typeface="DejaVu Sans" panose="020B0603030804020204" charset="0"/>
        <a:cs typeface="DejaVu Sans" panose="020B0603030804020204" charset="0"/>
      </a:defRPr>
    </a:lvl4pPr>
    <a:lvl5pPr marL="1828800" algn="l" defTabSz="914400" rtl="0" eaLnBrk="1" latinLnBrk="0" hangingPunct="1">
      <a:defRPr sz="1200" kern="1200">
        <a:solidFill>
          <a:schemeClr val="tx1"/>
        </a:solidFill>
        <a:latin typeface="Gubbi" panose="00000400000000000000" charset="0"/>
        <a:ea typeface="DejaVu Sans" panose="020B0603030804020204" charset="0"/>
        <a:cs typeface="DejaVu Sans" panose="020B06030308040202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26"/>
        <p:cNvGrpSpPr/>
        <p:nvPr/>
      </p:nvGrpSpPr>
      <p:grpSpPr>
        <a:xfrm>
          <a:off x="0" y="0"/>
          <a:ext cx="0" cy="0"/>
          <a:chOff x="0" y="0"/>
          <a:chExt cx="0" cy="0"/>
        </a:xfrm>
      </p:grpSpPr>
      <p:sp>
        <p:nvSpPr>
          <p:cNvPr id="3927" name="Google Shape;3927;g4ddab03cf4_0_300:notes"/>
          <p:cNvSpPr>
            <a:spLocks noGrp="true" noRot="true" noChangeAspect="true"/>
          </p:cNvSpPr>
          <p:nvPr>
            <p:ph type="sldImg" idx="2"/>
          </p:nvPr>
        </p:nvSpPr>
        <p:spPr>
          <a:xfrm>
            <a:off x="3810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3928" name="Google Shape;3928;g4ddab03cf4_0_300:notes"/>
          <p:cNvSpPr txBox="true">
            <a:spLocks noGrp="true"/>
          </p:cNvSpPr>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26"/>
        <p:cNvGrpSpPr/>
        <p:nvPr/>
      </p:nvGrpSpPr>
      <p:grpSpPr>
        <a:xfrm>
          <a:off x="0" y="0"/>
          <a:ext cx="0" cy="0"/>
          <a:chOff x="0" y="0"/>
          <a:chExt cx="0" cy="0"/>
        </a:xfrm>
      </p:grpSpPr>
      <p:sp>
        <p:nvSpPr>
          <p:cNvPr id="3927" name="Google Shape;3927;g4ddab03cf4_0_300:notes"/>
          <p:cNvSpPr>
            <a:spLocks noGrp="true" noRot="true" noChangeAspect="true"/>
          </p:cNvSpPr>
          <p:nvPr>
            <p:ph type="sldImg" idx="2"/>
          </p:nvPr>
        </p:nvSpPr>
        <p:spPr>
          <a:xfrm>
            <a:off x="3810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3928" name="Google Shape;3928;g4ddab03cf4_0_300:notes"/>
          <p:cNvSpPr txBox="true">
            <a:spLocks noGrp="true"/>
          </p:cNvSpPr>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26"/>
        <p:cNvGrpSpPr/>
        <p:nvPr/>
      </p:nvGrpSpPr>
      <p:grpSpPr>
        <a:xfrm>
          <a:off x="0" y="0"/>
          <a:ext cx="0" cy="0"/>
          <a:chOff x="0" y="0"/>
          <a:chExt cx="0" cy="0"/>
        </a:xfrm>
      </p:grpSpPr>
      <p:sp>
        <p:nvSpPr>
          <p:cNvPr id="3927" name="Google Shape;3927;g4ddab03cf4_0_300:notes"/>
          <p:cNvSpPr>
            <a:spLocks noGrp="true" noRot="true" noChangeAspect="true"/>
          </p:cNvSpPr>
          <p:nvPr>
            <p:ph type="sldImg" idx="2"/>
          </p:nvPr>
        </p:nvSpPr>
        <p:spPr>
          <a:xfrm>
            <a:off x="3810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3928" name="Google Shape;3928;g4ddab03cf4_0_300:notes"/>
          <p:cNvSpPr txBox="true">
            <a:spLocks noGrp="true"/>
          </p:cNvSpPr>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matchingName="BIG LAST TITTLE ">
  <p:cSld name="SECTION_HEADER">
    <p:spTree>
      <p:nvGrpSpPr>
        <p:cNvPr id="1" name="Shape 32"/>
        <p:cNvGrpSpPr/>
        <p:nvPr/>
      </p:nvGrpSpPr>
      <p:grpSpPr>
        <a:xfrm>
          <a:off x="0" y="0"/>
          <a:ext cx="0" cy="0"/>
          <a:chOff x="0" y="0"/>
          <a:chExt cx="0" cy="0"/>
        </a:xfrm>
      </p:grpSpPr>
      <p:sp>
        <p:nvSpPr>
          <p:cNvPr id="33" name="Google Shape;33;p3"/>
          <p:cNvSpPr/>
          <p:nvPr/>
        </p:nvSpPr>
        <p:spPr>
          <a:xfrm flipH="true">
            <a:off x="-71566" y="-18900"/>
            <a:ext cx="12354433" cy="6991901"/>
          </a:xfrm>
          <a:custGeom>
            <a:avLst/>
            <a:gdLst/>
            <a:ahLst/>
            <a:cxnLst/>
            <a:rect l="l" t="t" r="r" b="b"/>
            <a:pathLst>
              <a:path w="43967" h="25530" extrusionOk="false">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121900" tIns="121900" rIns="121900" bIns="121900"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grpSp>
        <p:nvGrpSpPr>
          <p:cNvPr id="34" name="Google Shape;34;p3"/>
          <p:cNvGrpSpPr/>
          <p:nvPr/>
        </p:nvGrpSpPr>
        <p:grpSpPr>
          <a:xfrm flipH="true">
            <a:off x="-52946" y="-18896"/>
            <a:ext cx="12336100" cy="6887059"/>
            <a:chOff x="3655900" y="1642950"/>
            <a:chExt cx="1299175" cy="751250"/>
          </a:xfrm>
        </p:grpSpPr>
        <p:sp>
          <p:nvSpPr>
            <p:cNvPr id="35" name="Google Shape;35;p3"/>
            <p:cNvSpPr/>
            <p:nvPr/>
          </p:nvSpPr>
          <p:spPr>
            <a:xfrm>
              <a:off x="3655900" y="1891900"/>
              <a:ext cx="1299075" cy="436175"/>
            </a:xfrm>
            <a:custGeom>
              <a:avLst/>
              <a:gdLst/>
              <a:ahLst/>
              <a:cxnLst/>
              <a:rect l="l" t="t" r="r" b="b"/>
              <a:pathLst>
                <a:path w="51963" h="17447" extrusionOk="false">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
          <p:nvSpPr>
            <p:cNvPr id="36" name="Google Shape;36;p3"/>
            <p:cNvSpPr/>
            <p:nvPr/>
          </p:nvSpPr>
          <p:spPr>
            <a:xfrm>
              <a:off x="4039825" y="1642950"/>
              <a:ext cx="915250" cy="258475"/>
            </a:xfrm>
            <a:custGeom>
              <a:avLst/>
              <a:gdLst/>
              <a:ahLst/>
              <a:cxnLst/>
              <a:rect l="l" t="t" r="r" b="b"/>
              <a:pathLst>
                <a:path w="36610" h="10339" extrusionOk="false">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
          <p:nvSpPr>
            <p:cNvPr id="37" name="Google Shape;37;p3"/>
            <p:cNvSpPr/>
            <p:nvPr/>
          </p:nvSpPr>
          <p:spPr>
            <a:xfrm>
              <a:off x="3742950" y="2287000"/>
              <a:ext cx="725400" cy="107200"/>
            </a:xfrm>
            <a:custGeom>
              <a:avLst/>
              <a:gdLst/>
              <a:ahLst/>
              <a:cxnLst/>
              <a:rect l="l" t="t" r="r" b="b"/>
              <a:pathLst>
                <a:path w="29016" h="4288" extrusionOk="false">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grpSp>
      <p:grpSp>
        <p:nvGrpSpPr>
          <p:cNvPr id="38" name="Google Shape;38;p3"/>
          <p:cNvGrpSpPr/>
          <p:nvPr/>
        </p:nvGrpSpPr>
        <p:grpSpPr>
          <a:xfrm flipH="true">
            <a:off x="79" y="32140"/>
            <a:ext cx="12255733" cy="6833761"/>
            <a:chOff x="5820575" y="792900"/>
            <a:chExt cx="1357625" cy="786925"/>
          </a:xfrm>
        </p:grpSpPr>
        <p:sp>
          <p:nvSpPr>
            <p:cNvPr id="39" name="Google Shape;39;p3"/>
            <p:cNvSpPr/>
            <p:nvPr/>
          </p:nvSpPr>
          <p:spPr>
            <a:xfrm>
              <a:off x="6169125" y="1518150"/>
              <a:ext cx="388150" cy="61675"/>
            </a:xfrm>
            <a:custGeom>
              <a:avLst/>
              <a:gdLst/>
              <a:ahLst/>
              <a:cxnLst/>
              <a:rect l="l" t="t" r="r" b="b"/>
              <a:pathLst>
                <a:path w="15526" h="2467" extrusionOk="false">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
          <p:nvSpPr>
            <p:cNvPr id="40" name="Google Shape;40;p3"/>
            <p:cNvSpPr/>
            <p:nvPr/>
          </p:nvSpPr>
          <p:spPr>
            <a:xfrm>
              <a:off x="5820575" y="1099750"/>
              <a:ext cx="309925" cy="298425"/>
            </a:xfrm>
            <a:custGeom>
              <a:avLst/>
              <a:gdLst/>
              <a:ahLst/>
              <a:cxnLst/>
              <a:rect l="l" t="t" r="r" b="b"/>
              <a:pathLst>
                <a:path w="12397" h="11937" extrusionOk="false">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
          <p:nvSpPr>
            <p:cNvPr id="41" name="Google Shape;41;p3"/>
            <p:cNvSpPr/>
            <p:nvPr/>
          </p:nvSpPr>
          <p:spPr>
            <a:xfrm>
              <a:off x="6790500" y="1211675"/>
              <a:ext cx="387600" cy="233900"/>
            </a:xfrm>
            <a:custGeom>
              <a:avLst/>
              <a:gdLst/>
              <a:ahLst/>
              <a:cxnLst/>
              <a:rect l="l" t="t" r="r" b="b"/>
              <a:pathLst>
                <a:path w="15504" h="9356" extrusionOk="false">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
          <p:nvSpPr>
            <p:cNvPr id="42" name="Google Shape;42;p3"/>
            <p:cNvSpPr/>
            <p:nvPr/>
          </p:nvSpPr>
          <p:spPr>
            <a:xfrm>
              <a:off x="6830650" y="792900"/>
              <a:ext cx="347550" cy="168650"/>
            </a:xfrm>
            <a:custGeom>
              <a:avLst/>
              <a:gdLst/>
              <a:ahLst/>
              <a:cxnLst/>
              <a:rect l="l" t="t" r="r" b="b"/>
              <a:pathLst>
                <a:path w="13902" h="6746" extrusionOk="false">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grpSp>
      <p:pic>
        <p:nvPicPr>
          <p:cNvPr id="43" name="Google Shape;43;p3"/>
          <p:cNvPicPr preferRelativeResize="false"/>
          <p:nvPr/>
        </p:nvPicPr>
        <p:blipFill>
          <a:blip r:embed="rId2"/>
          <a:stretch>
            <a:fillRect/>
          </a:stretch>
        </p:blipFill>
        <p:spPr>
          <a:xfrm>
            <a:off x="-71100" y="-171139"/>
            <a:ext cx="12335869" cy="7315309"/>
          </a:xfrm>
          <a:prstGeom prst="rect">
            <a:avLst/>
          </a:prstGeom>
          <a:noFill/>
          <a:ln>
            <a:noFill/>
          </a:ln>
        </p:spPr>
      </p:pic>
      <p:sp>
        <p:nvSpPr>
          <p:cNvPr id="44" name="Google Shape;44;p3"/>
          <p:cNvSpPr/>
          <p:nvPr/>
        </p:nvSpPr>
        <p:spPr>
          <a:xfrm flipH="true">
            <a:off x="11509700" y="3458501"/>
            <a:ext cx="867" cy="833"/>
          </a:xfrm>
          <a:custGeom>
            <a:avLst/>
            <a:gdLst/>
            <a:ahLst/>
            <a:cxnLst/>
            <a:rect l="l" t="t" r="r" b="b"/>
            <a:pathLst>
              <a:path w="26" h="25" extrusionOk="false">
                <a:moveTo>
                  <a:pt x="26" y="0"/>
                </a:moveTo>
                <a:cubicBezTo>
                  <a:pt x="17" y="4"/>
                  <a:pt x="9" y="16"/>
                  <a:pt x="1" y="25"/>
                </a:cubicBezTo>
                <a:lnTo>
                  <a:pt x="26" y="0"/>
                </a:lnTo>
                <a:close/>
              </a:path>
            </a:pathLst>
          </a:custGeom>
          <a:solidFill>
            <a:srgbClr val="333031"/>
          </a:solidFill>
          <a:ln>
            <a:noFill/>
          </a:ln>
        </p:spPr>
        <p:txBody>
          <a:bodyPr spcFirstLastPara="1" wrap="square" lIns="121900" tIns="121900" rIns="121900" bIns="121900"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
        <p:nvSpPr>
          <p:cNvPr id="45" name="Google Shape;45;p3"/>
          <p:cNvSpPr txBox="true">
            <a:spLocks noGrp="true"/>
          </p:cNvSpPr>
          <p:nvPr>
            <p:ph type="sldNum" idx="12"/>
          </p:nvPr>
        </p:nvSpPr>
        <p:spPr>
          <a:xfrm flipH="true">
            <a:off x="183091" y="6217623"/>
            <a:ext cx="731600" cy="524800"/>
          </a:xfrm>
          <a:prstGeom prst="rect">
            <a:avLst/>
          </a:prstGeom>
        </p:spPr>
        <p:txBody>
          <a:bodyPr spcFirstLastPara="1" wrap="square" lIns="91425" tIns="91425" rIns="91425" bIns="91425" anchor="ctr" anchorCtr="false">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
        <p:nvSpPr>
          <p:cNvPr id="46" name="Google Shape;46;p3"/>
          <p:cNvSpPr txBox="true">
            <a:spLocks noGrp="true"/>
          </p:cNvSpPr>
          <p:nvPr>
            <p:ph type="sldNum" idx="2"/>
          </p:nvPr>
        </p:nvSpPr>
        <p:spPr>
          <a:xfrm>
            <a:off x="11296611" y="6217623"/>
            <a:ext cx="731600" cy="524800"/>
          </a:xfrm>
          <a:prstGeom prst="rect">
            <a:avLst/>
          </a:prstGeom>
        </p:spPr>
        <p:txBody>
          <a:bodyPr spcFirstLastPara="1" wrap="square" lIns="91425" tIns="91425" rIns="91425" bIns="91425" anchor="ctr" anchorCtr="false">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
        <p:nvSpPr>
          <p:cNvPr id="47" name="Google Shape;47;p3"/>
          <p:cNvSpPr txBox="true">
            <a:spLocks noGrp="true"/>
          </p:cNvSpPr>
          <p:nvPr>
            <p:ph type="ctrTitle"/>
          </p:nvPr>
        </p:nvSpPr>
        <p:spPr>
          <a:xfrm>
            <a:off x="521533" y="2530251"/>
            <a:ext cx="11123600" cy="1893600"/>
          </a:xfrm>
          <a:prstGeom prst="rect">
            <a:avLst/>
          </a:prstGeom>
        </p:spPr>
        <p:txBody>
          <a:bodyPr spcFirstLastPara="1" wrap="square" lIns="91425" tIns="91425" rIns="91425" bIns="91425" anchor="b" anchorCtr="false">
            <a:noAutofit/>
          </a:bodyPr>
          <a:lstStyle>
            <a:lvl1pPr lvl="0" algn="ctr" rtl="0">
              <a:spcBef>
                <a:spcPts val="0"/>
              </a:spcBef>
              <a:spcAft>
                <a:spcPts val="0"/>
              </a:spcAft>
              <a:buClr>
                <a:srgbClr val="FFFFFF"/>
              </a:buClr>
              <a:buSzPts val="4800"/>
              <a:buNone/>
              <a:defRPr sz="6400">
                <a:solidFill>
                  <a:srgbClr val="FFFFFF"/>
                </a:solidFill>
                <a:latin typeface="Gubbi" panose="00000400000000000000" charset="0"/>
                <a:ea typeface="Gubbi" panose="00000400000000000000" charset="0"/>
                <a:cs typeface="Gubbi" panose="00000400000000000000" charset="0"/>
              </a:defRPr>
            </a:lvl1pPr>
            <a:lvl2pPr lvl="1" algn="ctr" rtl="0">
              <a:spcBef>
                <a:spcPts val="0"/>
              </a:spcBef>
              <a:spcAft>
                <a:spcPts val="0"/>
              </a:spcAft>
              <a:buSzPts val="5200"/>
              <a:buNone/>
              <a:defRPr sz="6900"/>
            </a:lvl2pPr>
            <a:lvl3pPr lvl="2" algn="ctr" rtl="0">
              <a:spcBef>
                <a:spcPts val="0"/>
              </a:spcBef>
              <a:spcAft>
                <a:spcPts val="0"/>
              </a:spcAft>
              <a:buSzPts val="5200"/>
              <a:buNone/>
              <a:defRPr sz="6900"/>
            </a:lvl3pPr>
            <a:lvl4pPr lvl="3" algn="ctr" rtl="0">
              <a:spcBef>
                <a:spcPts val="0"/>
              </a:spcBef>
              <a:spcAft>
                <a:spcPts val="0"/>
              </a:spcAft>
              <a:buSzPts val="5200"/>
              <a:buNone/>
              <a:defRPr sz="6900"/>
            </a:lvl4pPr>
            <a:lvl5pPr lvl="4" algn="ctr" rtl="0">
              <a:spcBef>
                <a:spcPts val="0"/>
              </a:spcBef>
              <a:spcAft>
                <a:spcPts val="0"/>
              </a:spcAft>
              <a:buSzPts val="5200"/>
              <a:buNone/>
              <a:defRPr sz="6900"/>
            </a:lvl5pPr>
            <a:lvl6pPr lvl="5" algn="ctr" rtl="0">
              <a:spcBef>
                <a:spcPts val="0"/>
              </a:spcBef>
              <a:spcAft>
                <a:spcPts val="0"/>
              </a:spcAft>
              <a:buSzPts val="5200"/>
              <a:buNone/>
              <a:defRPr sz="6900"/>
            </a:lvl6pPr>
            <a:lvl7pPr lvl="6" algn="ctr" rtl="0">
              <a:spcBef>
                <a:spcPts val="0"/>
              </a:spcBef>
              <a:spcAft>
                <a:spcPts val="0"/>
              </a:spcAft>
              <a:buSzPts val="5200"/>
              <a:buNone/>
              <a:defRPr sz="6900"/>
            </a:lvl7pPr>
            <a:lvl8pPr lvl="7" algn="ctr" rtl="0">
              <a:spcBef>
                <a:spcPts val="0"/>
              </a:spcBef>
              <a:spcAft>
                <a:spcPts val="0"/>
              </a:spcAft>
              <a:buSzPts val="5200"/>
              <a:buNone/>
              <a:defRPr sz="6900"/>
            </a:lvl8pPr>
            <a:lvl9pPr lvl="8" algn="ctr" rtl="0">
              <a:spcBef>
                <a:spcPts val="0"/>
              </a:spcBef>
              <a:spcAft>
                <a:spcPts val="0"/>
              </a:spcAft>
              <a:buSzPts val="5200"/>
              <a:buNone/>
              <a:defRPr sz="6900"/>
            </a:lvl9pPr>
          </a:lstStyle>
          <a:p/>
        </p:txBody>
      </p:sp>
      <p:sp>
        <p:nvSpPr>
          <p:cNvPr id="48" name="Google Shape;48;p3"/>
          <p:cNvSpPr txBox="true">
            <a:spLocks noGrp="true"/>
          </p:cNvSpPr>
          <p:nvPr>
            <p:ph type="subTitle" idx="1"/>
          </p:nvPr>
        </p:nvSpPr>
        <p:spPr>
          <a:xfrm>
            <a:off x="-44433" y="4331851"/>
            <a:ext cx="12255600" cy="365600"/>
          </a:xfrm>
          <a:prstGeom prst="rect">
            <a:avLst/>
          </a:prstGeom>
        </p:spPr>
        <p:txBody>
          <a:bodyPr spcFirstLastPara="1" wrap="square" lIns="91425" tIns="91425" rIns="91425" bIns="91425" anchor="t" anchorCtr="false">
            <a:noAutofit/>
          </a:bodyPr>
          <a:lstStyle>
            <a:lvl1pPr lvl="0" algn="ctr" rtl="0">
              <a:lnSpc>
                <a:spcPct val="100000"/>
              </a:lnSpc>
              <a:spcBef>
                <a:spcPts val="0"/>
              </a:spcBef>
              <a:spcAft>
                <a:spcPts val="0"/>
              </a:spcAft>
              <a:buClr>
                <a:srgbClr val="FFFFFF"/>
              </a:buClr>
              <a:buSzPts val="1400"/>
              <a:buNone/>
              <a:defRPr sz="1900">
                <a:solidFill>
                  <a:srgbClr val="FFFFFF"/>
                </a:solidFill>
                <a:latin typeface="Gubbi" panose="00000400000000000000" charset="0"/>
                <a:ea typeface="Gubbi" panose="00000400000000000000" charset="0"/>
                <a:cs typeface="Gubbi" panose="00000400000000000000" charset="0"/>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p:txBody>
      </p:sp>
      <p:sp>
        <p:nvSpPr>
          <p:cNvPr id="49" name="Google Shape;49;p3"/>
          <p:cNvSpPr/>
          <p:nvPr/>
        </p:nvSpPr>
        <p:spPr>
          <a:xfrm flipH="true">
            <a:off x="-85549" y="3126564"/>
            <a:ext cx="5290687" cy="3847952"/>
          </a:xfrm>
          <a:custGeom>
            <a:avLst/>
            <a:gdLst/>
            <a:ahLst/>
            <a:cxnLst/>
            <a:rect l="l" t="t" r="r" b="b"/>
            <a:pathLst>
              <a:path w="132643" h="98137" extrusionOk="false">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false"/>
          </a:gradFill>
          <a:ln>
            <a:noFill/>
          </a:ln>
        </p:spPr>
        <p:txBody>
          <a:bodyPr spcFirstLastPara="1" wrap="square" lIns="64267" tIns="64267" rIns="64267" bIns="64267"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
        <p:nvSpPr>
          <p:cNvPr id="50" name="Google Shape;50;p3"/>
          <p:cNvSpPr/>
          <p:nvPr/>
        </p:nvSpPr>
        <p:spPr>
          <a:xfrm rot="10800000" flipH="true">
            <a:off x="6996373" y="15"/>
            <a:ext cx="5290687" cy="3847952"/>
          </a:xfrm>
          <a:custGeom>
            <a:avLst/>
            <a:gdLst/>
            <a:ahLst/>
            <a:cxnLst/>
            <a:rect l="l" t="t" r="r" b="b"/>
            <a:pathLst>
              <a:path w="132643" h="98137" extrusionOk="false">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false"/>
          </a:gradFill>
          <a:ln>
            <a:noFill/>
          </a:ln>
        </p:spPr>
        <p:txBody>
          <a:bodyPr spcFirstLastPara="1" wrap="square" lIns="64267" tIns="64267" rIns="64267" bIns="64267"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HEADLAND 1">
  <p:cSld name="CUSTOM">
    <p:spTree>
      <p:nvGrpSpPr>
        <p:cNvPr id="1" name="Shape 95"/>
        <p:cNvGrpSpPr/>
        <p:nvPr/>
      </p:nvGrpSpPr>
      <p:grpSpPr>
        <a:xfrm>
          <a:off x="0" y="0"/>
          <a:ext cx="0" cy="0"/>
          <a:chOff x="0" y="0"/>
          <a:chExt cx="0" cy="0"/>
        </a:xfrm>
      </p:grpSpPr>
      <p:sp>
        <p:nvSpPr>
          <p:cNvPr id="96" name="Google Shape;96;p7"/>
          <p:cNvSpPr/>
          <p:nvPr/>
        </p:nvSpPr>
        <p:spPr>
          <a:xfrm>
            <a:off x="-71566" y="-18900"/>
            <a:ext cx="12354433" cy="6991901"/>
          </a:xfrm>
          <a:custGeom>
            <a:avLst/>
            <a:gdLst/>
            <a:ahLst/>
            <a:cxnLst/>
            <a:rect l="l" t="t" r="r" b="b"/>
            <a:pathLst>
              <a:path w="43967" h="25530" extrusionOk="false">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121900" tIns="121900" rIns="121900" bIns="121900"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grpSp>
        <p:nvGrpSpPr>
          <p:cNvPr id="97" name="Google Shape;97;p7"/>
          <p:cNvGrpSpPr/>
          <p:nvPr/>
        </p:nvGrpSpPr>
        <p:grpSpPr>
          <a:xfrm>
            <a:off x="-52946" y="-18896"/>
            <a:ext cx="12336100" cy="6887059"/>
            <a:chOff x="3655900" y="1642950"/>
            <a:chExt cx="1299175" cy="751250"/>
          </a:xfrm>
        </p:grpSpPr>
        <p:sp>
          <p:nvSpPr>
            <p:cNvPr id="98" name="Google Shape;98;p7"/>
            <p:cNvSpPr/>
            <p:nvPr/>
          </p:nvSpPr>
          <p:spPr>
            <a:xfrm>
              <a:off x="3655900" y="1891900"/>
              <a:ext cx="1299075" cy="436175"/>
            </a:xfrm>
            <a:custGeom>
              <a:avLst/>
              <a:gdLst/>
              <a:ahLst/>
              <a:cxnLst/>
              <a:rect l="l" t="t" r="r" b="b"/>
              <a:pathLst>
                <a:path w="51963" h="17447" extrusionOk="false">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
          <p:nvSpPr>
            <p:cNvPr id="99" name="Google Shape;99;p7"/>
            <p:cNvSpPr/>
            <p:nvPr/>
          </p:nvSpPr>
          <p:spPr>
            <a:xfrm>
              <a:off x="4039825" y="1642950"/>
              <a:ext cx="915250" cy="258475"/>
            </a:xfrm>
            <a:custGeom>
              <a:avLst/>
              <a:gdLst/>
              <a:ahLst/>
              <a:cxnLst/>
              <a:rect l="l" t="t" r="r" b="b"/>
              <a:pathLst>
                <a:path w="36610" h="10339" extrusionOk="false">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
          <p:nvSpPr>
            <p:cNvPr id="100" name="Google Shape;100;p7"/>
            <p:cNvSpPr/>
            <p:nvPr/>
          </p:nvSpPr>
          <p:spPr>
            <a:xfrm>
              <a:off x="3742950" y="2287000"/>
              <a:ext cx="725400" cy="107200"/>
            </a:xfrm>
            <a:custGeom>
              <a:avLst/>
              <a:gdLst/>
              <a:ahLst/>
              <a:cxnLst/>
              <a:rect l="l" t="t" r="r" b="b"/>
              <a:pathLst>
                <a:path w="29016" h="4288" extrusionOk="false">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grpSp>
      <p:grpSp>
        <p:nvGrpSpPr>
          <p:cNvPr id="101" name="Google Shape;101;p7"/>
          <p:cNvGrpSpPr/>
          <p:nvPr/>
        </p:nvGrpSpPr>
        <p:grpSpPr>
          <a:xfrm>
            <a:off x="-44512" y="32140"/>
            <a:ext cx="12255733" cy="6833761"/>
            <a:chOff x="5820575" y="792900"/>
            <a:chExt cx="1357625" cy="786925"/>
          </a:xfrm>
        </p:grpSpPr>
        <p:sp>
          <p:nvSpPr>
            <p:cNvPr id="102" name="Google Shape;102;p7"/>
            <p:cNvSpPr/>
            <p:nvPr/>
          </p:nvSpPr>
          <p:spPr>
            <a:xfrm>
              <a:off x="6169125" y="1518150"/>
              <a:ext cx="388150" cy="61675"/>
            </a:xfrm>
            <a:custGeom>
              <a:avLst/>
              <a:gdLst/>
              <a:ahLst/>
              <a:cxnLst/>
              <a:rect l="l" t="t" r="r" b="b"/>
              <a:pathLst>
                <a:path w="15526" h="2467" extrusionOk="false">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
          <p:nvSpPr>
            <p:cNvPr id="103" name="Google Shape;103;p7"/>
            <p:cNvSpPr/>
            <p:nvPr/>
          </p:nvSpPr>
          <p:spPr>
            <a:xfrm>
              <a:off x="5820575" y="1099750"/>
              <a:ext cx="309925" cy="298425"/>
            </a:xfrm>
            <a:custGeom>
              <a:avLst/>
              <a:gdLst/>
              <a:ahLst/>
              <a:cxnLst/>
              <a:rect l="l" t="t" r="r" b="b"/>
              <a:pathLst>
                <a:path w="12397" h="11937" extrusionOk="false">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
          <p:nvSpPr>
            <p:cNvPr id="104" name="Google Shape;104;p7"/>
            <p:cNvSpPr/>
            <p:nvPr/>
          </p:nvSpPr>
          <p:spPr>
            <a:xfrm>
              <a:off x="6790500" y="1211675"/>
              <a:ext cx="387600" cy="233900"/>
            </a:xfrm>
            <a:custGeom>
              <a:avLst/>
              <a:gdLst/>
              <a:ahLst/>
              <a:cxnLst/>
              <a:rect l="l" t="t" r="r" b="b"/>
              <a:pathLst>
                <a:path w="15504" h="9356" extrusionOk="false">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
          <p:nvSpPr>
            <p:cNvPr id="105" name="Google Shape;105;p7"/>
            <p:cNvSpPr/>
            <p:nvPr/>
          </p:nvSpPr>
          <p:spPr>
            <a:xfrm>
              <a:off x="6830650" y="792900"/>
              <a:ext cx="347550" cy="168650"/>
            </a:xfrm>
            <a:custGeom>
              <a:avLst/>
              <a:gdLst/>
              <a:ahLst/>
              <a:cxnLst/>
              <a:rect l="l" t="t" r="r" b="b"/>
              <a:pathLst>
                <a:path w="13902" h="6746" extrusionOk="false">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grpSp>
      <p:grpSp>
        <p:nvGrpSpPr>
          <p:cNvPr id="106" name="Google Shape;106;p7"/>
          <p:cNvGrpSpPr/>
          <p:nvPr/>
        </p:nvGrpSpPr>
        <p:grpSpPr>
          <a:xfrm>
            <a:off x="79" y="32140"/>
            <a:ext cx="12255733" cy="6833761"/>
            <a:chOff x="5820575" y="792900"/>
            <a:chExt cx="1357625" cy="786925"/>
          </a:xfrm>
        </p:grpSpPr>
        <p:sp>
          <p:nvSpPr>
            <p:cNvPr id="107" name="Google Shape;107;p7"/>
            <p:cNvSpPr/>
            <p:nvPr/>
          </p:nvSpPr>
          <p:spPr>
            <a:xfrm>
              <a:off x="6169125" y="1518150"/>
              <a:ext cx="388150" cy="61675"/>
            </a:xfrm>
            <a:custGeom>
              <a:avLst/>
              <a:gdLst/>
              <a:ahLst/>
              <a:cxnLst/>
              <a:rect l="l" t="t" r="r" b="b"/>
              <a:pathLst>
                <a:path w="15526" h="2467" extrusionOk="false">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
          <p:nvSpPr>
            <p:cNvPr id="108" name="Google Shape;108;p7"/>
            <p:cNvSpPr/>
            <p:nvPr/>
          </p:nvSpPr>
          <p:spPr>
            <a:xfrm>
              <a:off x="5820575" y="1099750"/>
              <a:ext cx="309925" cy="298425"/>
            </a:xfrm>
            <a:custGeom>
              <a:avLst/>
              <a:gdLst/>
              <a:ahLst/>
              <a:cxnLst/>
              <a:rect l="l" t="t" r="r" b="b"/>
              <a:pathLst>
                <a:path w="12397" h="11937" extrusionOk="false">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
          <p:nvSpPr>
            <p:cNvPr id="109" name="Google Shape;109;p7"/>
            <p:cNvSpPr/>
            <p:nvPr/>
          </p:nvSpPr>
          <p:spPr>
            <a:xfrm>
              <a:off x="6790500" y="1211675"/>
              <a:ext cx="387600" cy="233900"/>
            </a:xfrm>
            <a:custGeom>
              <a:avLst/>
              <a:gdLst/>
              <a:ahLst/>
              <a:cxnLst/>
              <a:rect l="l" t="t" r="r" b="b"/>
              <a:pathLst>
                <a:path w="15504" h="9356" extrusionOk="false">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
          <p:nvSpPr>
            <p:cNvPr id="110" name="Google Shape;110;p7"/>
            <p:cNvSpPr/>
            <p:nvPr/>
          </p:nvSpPr>
          <p:spPr>
            <a:xfrm>
              <a:off x="6830650" y="792900"/>
              <a:ext cx="347550" cy="168650"/>
            </a:xfrm>
            <a:custGeom>
              <a:avLst/>
              <a:gdLst/>
              <a:ahLst/>
              <a:cxnLst/>
              <a:rect l="l" t="t" r="r" b="b"/>
              <a:pathLst>
                <a:path w="13902" h="6746" extrusionOk="false">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grpSp>
      <p:sp>
        <p:nvSpPr>
          <p:cNvPr id="111" name="Google Shape;111;p7"/>
          <p:cNvSpPr txBox="true">
            <a:spLocks noGrp="true"/>
          </p:cNvSpPr>
          <p:nvPr>
            <p:ph type="sldNum" idx="12"/>
          </p:nvPr>
        </p:nvSpPr>
        <p:spPr>
          <a:xfrm>
            <a:off x="11296611" y="6217623"/>
            <a:ext cx="731600" cy="524800"/>
          </a:xfrm>
          <a:prstGeom prst="rect">
            <a:avLst/>
          </a:prstGeom>
        </p:spPr>
        <p:txBody>
          <a:bodyPr spcFirstLastPara="1" wrap="square" lIns="91425" tIns="91425" rIns="91425" bIns="91425" anchor="ctr" anchorCtr="false">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
        <p:nvSpPr>
          <p:cNvPr id="112" name="Google Shape;112;p7"/>
          <p:cNvSpPr txBox="true">
            <a:spLocks noGrp="true"/>
          </p:cNvSpPr>
          <p:nvPr>
            <p:ph type="title"/>
          </p:nvPr>
        </p:nvSpPr>
        <p:spPr>
          <a:xfrm>
            <a:off x="-2235200" y="2942100"/>
            <a:ext cx="10668000" cy="524800"/>
          </a:xfrm>
          <a:prstGeom prst="rect">
            <a:avLst/>
          </a:prstGeom>
        </p:spPr>
        <p:txBody>
          <a:bodyPr spcFirstLastPara="1" wrap="square" lIns="91425" tIns="91425" rIns="91425" bIns="91425" anchor="t" anchorCtr="false">
            <a:noAutofit/>
          </a:bodyPr>
          <a:lstStyle>
            <a:lvl1pPr lvl="0" algn="ctr" rtl="0">
              <a:spcBef>
                <a:spcPts val="0"/>
              </a:spcBef>
              <a:spcAft>
                <a:spcPts val="0"/>
              </a:spcAft>
              <a:buClr>
                <a:srgbClr val="FFFFFF"/>
              </a:buClr>
              <a:buSzPts val="2400"/>
              <a:buNone/>
              <a:defRPr sz="3200">
                <a:solidFill>
                  <a:srgbClr val="FFFFFF"/>
                </a:solidFill>
                <a:latin typeface="Gubbi" panose="00000400000000000000" charset="0"/>
                <a:ea typeface="Gubbi" panose="00000400000000000000" charset="0"/>
                <a:cs typeface="Gubbi" panose="00000400000000000000" charset="0"/>
              </a:defRPr>
            </a:lvl1pPr>
            <a:lvl2pPr lvl="1" algn="ctr" rtl="0">
              <a:spcBef>
                <a:spcPts val="0"/>
              </a:spcBef>
              <a:spcAft>
                <a:spcPts val="0"/>
              </a:spcAft>
              <a:buClr>
                <a:srgbClr val="FFFFFF"/>
              </a:buClr>
              <a:buSzPts val="2800"/>
              <a:buNone/>
              <a:defRPr>
                <a:solidFill>
                  <a:srgbClr val="FFFFFF"/>
                </a:solidFill>
              </a:defRPr>
            </a:lvl2pPr>
            <a:lvl3pPr lvl="2" algn="ctr" rtl="0">
              <a:spcBef>
                <a:spcPts val="0"/>
              </a:spcBef>
              <a:spcAft>
                <a:spcPts val="0"/>
              </a:spcAft>
              <a:buClr>
                <a:srgbClr val="FFFFFF"/>
              </a:buClr>
              <a:buSzPts val="2800"/>
              <a:buNone/>
              <a:defRPr>
                <a:solidFill>
                  <a:srgbClr val="FFFFFF"/>
                </a:solidFill>
              </a:defRPr>
            </a:lvl3pPr>
            <a:lvl4pPr lvl="3" algn="ctr" rtl="0">
              <a:spcBef>
                <a:spcPts val="0"/>
              </a:spcBef>
              <a:spcAft>
                <a:spcPts val="0"/>
              </a:spcAft>
              <a:buClr>
                <a:srgbClr val="FFFFFF"/>
              </a:buClr>
              <a:buSzPts val="2800"/>
              <a:buNone/>
              <a:defRPr>
                <a:solidFill>
                  <a:srgbClr val="FFFFFF"/>
                </a:solidFill>
              </a:defRPr>
            </a:lvl4pPr>
            <a:lvl5pPr lvl="4" algn="ctr" rtl="0">
              <a:spcBef>
                <a:spcPts val="0"/>
              </a:spcBef>
              <a:spcAft>
                <a:spcPts val="0"/>
              </a:spcAft>
              <a:buClr>
                <a:srgbClr val="FFFFFF"/>
              </a:buClr>
              <a:buSzPts val="2800"/>
              <a:buNone/>
              <a:defRPr>
                <a:solidFill>
                  <a:srgbClr val="FFFFFF"/>
                </a:solidFill>
              </a:defRPr>
            </a:lvl5pPr>
            <a:lvl6pPr lvl="5" algn="ctr" rtl="0">
              <a:spcBef>
                <a:spcPts val="0"/>
              </a:spcBef>
              <a:spcAft>
                <a:spcPts val="0"/>
              </a:spcAft>
              <a:buClr>
                <a:srgbClr val="FFFFFF"/>
              </a:buClr>
              <a:buSzPts val="2800"/>
              <a:buNone/>
              <a:defRPr>
                <a:solidFill>
                  <a:srgbClr val="FFFFFF"/>
                </a:solidFill>
              </a:defRPr>
            </a:lvl6pPr>
            <a:lvl7pPr lvl="6" algn="ctr" rtl="0">
              <a:spcBef>
                <a:spcPts val="0"/>
              </a:spcBef>
              <a:spcAft>
                <a:spcPts val="0"/>
              </a:spcAft>
              <a:buClr>
                <a:srgbClr val="FFFFFF"/>
              </a:buClr>
              <a:buSzPts val="2800"/>
              <a:buNone/>
              <a:defRPr>
                <a:solidFill>
                  <a:srgbClr val="FFFFFF"/>
                </a:solidFill>
              </a:defRPr>
            </a:lvl7pPr>
            <a:lvl8pPr lvl="7" algn="ctr" rtl="0">
              <a:spcBef>
                <a:spcPts val="0"/>
              </a:spcBef>
              <a:spcAft>
                <a:spcPts val="0"/>
              </a:spcAft>
              <a:buClr>
                <a:srgbClr val="FFFFFF"/>
              </a:buClr>
              <a:buSzPts val="2800"/>
              <a:buNone/>
              <a:defRPr>
                <a:solidFill>
                  <a:srgbClr val="FFFFFF"/>
                </a:solidFill>
              </a:defRPr>
            </a:lvl8pPr>
            <a:lvl9pPr lvl="8" algn="ctr" rtl="0">
              <a:spcBef>
                <a:spcPts val="0"/>
              </a:spcBef>
              <a:spcAft>
                <a:spcPts val="0"/>
              </a:spcAft>
              <a:buClr>
                <a:srgbClr val="FFFFFF"/>
              </a:buClr>
              <a:buSzPts val="2800"/>
              <a:buNone/>
              <a:defRPr>
                <a:solidFill>
                  <a:srgbClr val="FFFFFF"/>
                </a:solidFill>
              </a:defRPr>
            </a:lvl9pPr>
          </a:lstStyle>
          <a:p/>
        </p:txBody>
      </p:sp>
      <p:sp>
        <p:nvSpPr>
          <p:cNvPr id="113" name="Google Shape;113;p7"/>
          <p:cNvSpPr txBox="true">
            <a:spLocks noGrp="true"/>
          </p:cNvSpPr>
          <p:nvPr>
            <p:ph type="subTitle" idx="1"/>
          </p:nvPr>
        </p:nvSpPr>
        <p:spPr>
          <a:xfrm>
            <a:off x="1270000" y="4964567"/>
            <a:ext cx="3657600" cy="674400"/>
          </a:xfrm>
          <a:prstGeom prst="rect">
            <a:avLst/>
          </a:prstGeom>
        </p:spPr>
        <p:txBody>
          <a:bodyPr spcFirstLastPara="1" wrap="square" lIns="91425" tIns="91425" rIns="91425" bIns="91425" anchor="t" anchorCtr="false">
            <a:noAutofit/>
          </a:bodyPr>
          <a:lstStyle>
            <a:lvl1pPr lvl="0" algn="ctr" rtl="0">
              <a:lnSpc>
                <a:spcPct val="100000"/>
              </a:lnSpc>
              <a:spcBef>
                <a:spcPts val="0"/>
              </a:spcBef>
              <a:spcAft>
                <a:spcPts val="0"/>
              </a:spcAft>
              <a:buClr>
                <a:srgbClr val="FFFFFF"/>
              </a:buClr>
              <a:buSzPts val="1200"/>
              <a:buNone/>
              <a:defRPr>
                <a:solidFill>
                  <a:srgbClr val="FFFFFF"/>
                </a:solidFill>
                <a:latin typeface="Gubbi" panose="00000400000000000000" charset="0"/>
                <a:ea typeface="Gubbi" panose="00000400000000000000" charset="0"/>
                <a:cs typeface="Gubbi" panose="00000400000000000000" charset="0"/>
              </a:defRPr>
            </a:lvl1pPr>
            <a:lvl2pPr lvl="1" algn="ctr" rtl="0">
              <a:lnSpc>
                <a:spcPct val="100000"/>
              </a:lnSpc>
              <a:spcBef>
                <a:spcPts val="0"/>
              </a:spcBef>
              <a:spcAft>
                <a:spcPts val="0"/>
              </a:spcAft>
              <a:buClr>
                <a:srgbClr val="FFFFFF"/>
              </a:buClr>
              <a:buSzPts val="1800"/>
              <a:buNone/>
              <a:defRPr sz="2400">
                <a:solidFill>
                  <a:srgbClr val="FFFFFF"/>
                </a:solidFill>
              </a:defRPr>
            </a:lvl2pPr>
            <a:lvl3pPr lvl="2" algn="ctr" rtl="0">
              <a:lnSpc>
                <a:spcPct val="100000"/>
              </a:lnSpc>
              <a:spcBef>
                <a:spcPts val="0"/>
              </a:spcBef>
              <a:spcAft>
                <a:spcPts val="0"/>
              </a:spcAft>
              <a:buClr>
                <a:srgbClr val="FFFFFF"/>
              </a:buClr>
              <a:buSzPts val="1800"/>
              <a:buNone/>
              <a:defRPr sz="2400">
                <a:solidFill>
                  <a:srgbClr val="FFFFFF"/>
                </a:solidFill>
              </a:defRPr>
            </a:lvl3pPr>
            <a:lvl4pPr lvl="3" algn="ctr" rtl="0">
              <a:lnSpc>
                <a:spcPct val="100000"/>
              </a:lnSpc>
              <a:spcBef>
                <a:spcPts val="0"/>
              </a:spcBef>
              <a:spcAft>
                <a:spcPts val="0"/>
              </a:spcAft>
              <a:buClr>
                <a:srgbClr val="FFFFFF"/>
              </a:buClr>
              <a:buSzPts val="1800"/>
              <a:buNone/>
              <a:defRPr sz="2400">
                <a:solidFill>
                  <a:srgbClr val="FFFFFF"/>
                </a:solidFill>
              </a:defRPr>
            </a:lvl4pPr>
            <a:lvl5pPr lvl="4" algn="ctr" rtl="0">
              <a:lnSpc>
                <a:spcPct val="100000"/>
              </a:lnSpc>
              <a:spcBef>
                <a:spcPts val="0"/>
              </a:spcBef>
              <a:spcAft>
                <a:spcPts val="0"/>
              </a:spcAft>
              <a:buClr>
                <a:srgbClr val="FFFFFF"/>
              </a:buClr>
              <a:buSzPts val="1800"/>
              <a:buNone/>
              <a:defRPr sz="2400">
                <a:solidFill>
                  <a:srgbClr val="FFFFFF"/>
                </a:solidFill>
              </a:defRPr>
            </a:lvl5pPr>
            <a:lvl6pPr lvl="5" algn="ctr" rtl="0">
              <a:lnSpc>
                <a:spcPct val="100000"/>
              </a:lnSpc>
              <a:spcBef>
                <a:spcPts val="0"/>
              </a:spcBef>
              <a:spcAft>
                <a:spcPts val="0"/>
              </a:spcAft>
              <a:buClr>
                <a:srgbClr val="FFFFFF"/>
              </a:buClr>
              <a:buSzPts val="1800"/>
              <a:buNone/>
              <a:defRPr sz="2400">
                <a:solidFill>
                  <a:srgbClr val="FFFFFF"/>
                </a:solidFill>
              </a:defRPr>
            </a:lvl6pPr>
            <a:lvl7pPr lvl="6" algn="ctr" rtl="0">
              <a:lnSpc>
                <a:spcPct val="100000"/>
              </a:lnSpc>
              <a:spcBef>
                <a:spcPts val="0"/>
              </a:spcBef>
              <a:spcAft>
                <a:spcPts val="0"/>
              </a:spcAft>
              <a:buClr>
                <a:srgbClr val="FFFFFF"/>
              </a:buClr>
              <a:buSzPts val="1800"/>
              <a:buNone/>
              <a:defRPr sz="2400">
                <a:solidFill>
                  <a:srgbClr val="FFFFFF"/>
                </a:solidFill>
              </a:defRPr>
            </a:lvl7pPr>
            <a:lvl8pPr lvl="7" algn="ctr" rtl="0">
              <a:lnSpc>
                <a:spcPct val="100000"/>
              </a:lnSpc>
              <a:spcBef>
                <a:spcPts val="0"/>
              </a:spcBef>
              <a:spcAft>
                <a:spcPts val="0"/>
              </a:spcAft>
              <a:buClr>
                <a:srgbClr val="FFFFFF"/>
              </a:buClr>
              <a:buSzPts val="1800"/>
              <a:buNone/>
              <a:defRPr sz="2400">
                <a:solidFill>
                  <a:srgbClr val="FFFFFF"/>
                </a:solidFill>
              </a:defRPr>
            </a:lvl8pPr>
            <a:lvl9pPr lvl="8" algn="ctr" rtl="0">
              <a:lnSpc>
                <a:spcPct val="100000"/>
              </a:lnSpc>
              <a:spcBef>
                <a:spcPts val="0"/>
              </a:spcBef>
              <a:spcAft>
                <a:spcPts val="0"/>
              </a:spcAft>
              <a:buClr>
                <a:srgbClr val="FFFFFF"/>
              </a:buClr>
              <a:buSzPts val="1800"/>
              <a:buNone/>
              <a:defRPr sz="2400">
                <a:solidFill>
                  <a:srgbClr val="FFFFFF"/>
                </a:solidFill>
              </a:defRPr>
            </a:lvl9pPr>
          </a:lstStyle>
          <a:p/>
        </p:txBody>
      </p:sp>
      <p:cxnSp>
        <p:nvCxnSpPr>
          <p:cNvPr id="114" name="Google Shape;114;p7"/>
          <p:cNvCxnSpPr/>
          <p:nvPr/>
        </p:nvCxnSpPr>
        <p:spPr>
          <a:xfrm>
            <a:off x="3098800" y="-88900"/>
            <a:ext cx="0" cy="2895600"/>
          </a:xfrm>
          <a:prstGeom prst="straightConnector1">
            <a:avLst/>
          </a:prstGeom>
          <a:noFill/>
          <a:ln w="28575" cap="flat" cmpd="sng">
            <a:solidFill>
              <a:srgbClr val="FFFFFF"/>
            </a:solidFill>
            <a:prstDash val="solid"/>
            <a:round/>
            <a:headEnd type="none" w="med" len="med"/>
            <a:tailEnd type="none" w="med" len="med"/>
          </a:ln>
        </p:spPr>
      </p:cxnSp>
      <p:cxnSp>
        <p:nvCxnSpPr>
          <p:cNvPr id="115" name="Google Shape;115;p7"/>
          <p:cNvCxnSpPr/>
          <p:nvPr/>
        </p:nvCxnSpPr>
        <p:spPr>
          <a:xfrm>
            <a:off x="2714600" y="2806700"/>
            <a:ext cx="768400" cy="0"/>
          </a:xfrm>
          <a:prstGeom prst="straightConnector1">
            <a:avLst/>
          </a:prstGeom>
          <a:noFill/>
          <a:ln w="28575" cap="flat" cmpd="sng">
            <a:solidFill>
              <a:srgbClr val="FFFFFF"/>
            </a:solidFill>
            <a:prstDash val="solid"/>
            <a:round/>
            <a:headEnd type="none" w="med" len="med"/>
            <a:tailEnd type="none" w="med" len="med"/>
          </a:ln>
        </p:spPr>
      </p:cxnSp>
      <p:sp>
        <p:nvSpPr>
          <p:cNvPr id="116" name="Google Shape;116;p7"/>
          <p:cNvSpPr txBox="true">
            <a:spLocks noGrp="true"/>
          </p:cNvSpPr>
          <p:nvPr>
            <p:ph type="title" idx="2"/>
          </p:nvPr>
        </p:nvSpPr>
        <p:spPr>
          <a:xfrm>
            <a:off x="217500" y="3708333"/>
            <a:ext cx="5762400" cy="1014800"/>
          </a:xfrm>
          <a:prstGeom prst="rect">
            <a:avLst/>
          </a:prstGeom>
        </p:spPr>
        <p:txBody>
          <a:bodyPr spcFirstLastPara="1" wrap="square" lIns="91425" tIns="91425" rIns="91425" bIns="91425" anchor="t" anchorCtr="false">
            <a:noAutofit/>
          </a:bodyPr>
          <a:lstStyle>
            <a:lvl1pPr lvl="0" algn="ctr" rtl="0">
              <a:spcBef>
                <a:spcPts val="0"/>
              </a:spcBef>
              <a:spcAft>
                <a:spcPts val="0"/>
              </a:spcAft>
              <a:buClr>
                <a:srgbClr val="FFFFFF"/>
              </a:buClr>
              <a:buSzPts val="2400"/>
              <a:buNone/>
              <a:defRPr sz="3200">
                <a:solidFill>
                  <a:srgbClr val="FFFFFF"/>
                </a:solidFill>
                <a:latin typeface="Gubbi" panose="00000400000000000000" charset="0"/>
                <a:ea typeface="Gubbi" panose="00000400000000000000" charset="0"/>
                <a:cs typeface="Gubbi" panose="00000400000000000000" charset="0"/>
              </a:defRPr>
            </a:lvl1pPr>
            <a:lvl2pPr lvl="1" algn="ctr" rtl="0">
              <a:spcBef>
                <a:spcPts val="0"/>
              </a:spcBef>
              <a:spcAft>
                <a:spcPts val="0"/>
              </a:spcAft>
              <a:buClr>
                <a:srgbClr val="FFFFFF"/>
              </a:buClr>
              <a:buSzPts val="2400"/>
              <a:buNone/>
              <a:defRPr sz="3200">
                <a:solidFill>
                  <a:srgbClr val="FFFFFF"/>
                </a:solidFill>
              </a:defRPr>
            </a:lvl2pPr>
            <a:lvl3pPr lvl="2" algn="ctr" rtl="0">
              <a:spcBef>
                <a:spcPts val="0"/>
              </a:spcBef>
              <a:spcAft>
                <a:spcPts val="0"/>
              </a:spcAft>
              <a:buClr>
                <a:srgbClr val="FFFFFF"/>
              </a:buClr>
              <a:buSzPts val="2400"/>
              <a:buNone/>
              <a:defRPr sz="3200">
                <a:solidFill>
                  <a:srgbClr val="FFFFFF"/>
                </a:solidFill>
              </a:defRPr>
            </a:lvl3pPr>
            <a:lvl4pPr lvl="3" algn="ctr" rtl="0">
              <a:spcBef>
                <a:spcPts val="0"/>
              </a:spcBef>
              <a:spcAft>
                <a:spcPts val="0"/>
              </a:spcAft>
              <a:buClr>
                <a:srgbClr val="FFFFFF"/>
              </a:buClr>
              <a:buSzPts val="2400"/>
              <a:buNone/>
              <a:defRPr sz="3200">
                <a:solidFill>
                  <a:srgbClr val="FFFFFF"/>
                </a:solidFill>
              </a:defRPr>
            </a:lvl4pPr>
            <a:lvl5pPr lvl="4" algn="ctr" rtl="0">
              <a:spcBef>
                <a:spcPts val="0"/>
              </a:spcBef>
              <a:spcAft>
                <a:spcPts val="0"/>
              </a:spcAft>
              <a:buClr>
                <a:srgbClr val="FFFFFF"/>
              </a:buClr>
              <a:buSzPts val="2400"/>
              <a:buNone/>
              <a:defRPr sz="3200">
                <a:solidFill>
                  <a:srgbClr val="FFFFFF"/>
                </a:solidFill>
              </a:defRPr>
            </a:lvl5pPr>
            <a:lvl6pPr lvl="5" algn="ctr" rtl="0">
              <a:spcBef>
                <a:spcPts val="0"/>
              </a:spcBef>
              <a:spcAft>
                <a:spcPts val="0"/>
              </a:spcAft>
              <a:buClr>
                <a:srgbClr val="FFFFFF"/>
              </a:buClr>
              <a:buSzPts val="2400"/>
              <a:buNone/>
              <a:defRPr sz="3200">
                <a:solidFill>
                  <a:srgbClr val="FFFFFF"/>
                </a:solidFill>
              </a:defRPr>
            </a:lvl6pPr>
            <a:lvl7pPr lvl="6" algn="ctr" rtl="0">
              <a:spcBef>
                <a:spcPts val="0"/>
              </a:spcBef>
              <a:spcAft>
                <a:spcPts val="0"/>
              </a:spcAft>
              <a:buClr>
                <a:srgbClr val="FFFFFF"/>
              </a:buClr>
              <a:buSzPts val="2400"/>
              <a:buNone/>
              <a:defRPr sz="3200">
                <a:solidFill>
                  <a:srgbClr val="FFFFFF"/>
                </a:solidFill>
              </a:defRPr>
            </a:lvl7pPr>
            <a:lvl8pPr lvl="7" algn="ctr" rtl="0">
              <a:spcBef>
                <a:spcPts val="0"/>
              </a:spcBef>
              <a:spcAft>
                <a:spcPts val="0"/>
              </a:spcAft>
              <a:buClr>
                <a:srgbClr val="FFFFFF"/>
              </a:buClr>
              <a:buSzPts val="2400"/>
              <a:buNone/>
              <a:defRPr sz="3200">
                <a:solidFill>
                  <a:srgbClr val="FFFFFF"/>
                </a:solidFill>
              </a:defRPr>
            </a:lvl8pPr>
            <a:lvl9pPr lvl="8" algn="ctr" rtl="0">
              <a:spcBef>
                <a:spcPts val="0"/>
              </a:spcBef>
              <a:spcAft>
                <a:spcPts val="0"/>
              </a:spcAft>
              <a:buClr>
                <a:srgbClr val="FFFFFF"/>
              </a:buClr>
              <a:buSzPts val="2400"/>
              <a:buNone/>
              <a:defRPr sz="3200">
                <a:solidFill>
                  <a:srgbClr val="FFFFFF"/>
                </a:solidFill>
              </a:defRPr>
            </a:lvl9pPr>
          </a:lstStyle>
          <a:p/>
        </p:txBody>
      </p:sp>
      <p:sp>
        <p:nvSpPr>
          <p:cNvPr id="117" name="Google Shape;117;p7"/>
          <p:cNvSpPr/>
          <p:nvPr/>
        </p:nvSpPr>
        <p:spPr>
          <a:xfrm rot="10800000">
            <a:off x="-57400" y="-26185"/>
            <a:ext cx="5290687" cy="3847952"/>
          </a:xfrm>
          <a:custGeom>
            <a:avLst/>
            <a:gdLst/>
            <a:ahLst/>
            <a:cxnLst/>
            <a:rect l="l" t="t" r="r" b="b"/>
            <a:pathLst>
              <a:path w="132643" h="98137" extrusionOk="false">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false"/>
          </a:gradFill>
          <a:ln>
            <a:noFill/>
          </a:ln>
        </p:spPr>
        <p:txBody>
          <a:bodyPr spcFirstLastPara="1" wrap="square" lIns="64267" tIns="64267" rIns="64267" bIns="64267"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sp>
        <p:nvSpPr>
          <p:cNvPr id="118" name="Google Shape;118;p7"/>
          <p:cNvSpPr/>
          <p:nvPr/>
        </p:nvSpPr>
        <p:spPr>
          <a:xfrm>
            <a:off x="6996373" y="3119731"/>
            <a:ext cx="5290687" cy="3847952"/>
          </a:xfrm>
          <a:custGeom>
            <a:avLst/>
            <a:gdLst/>
            <a:ahLst/>
            <a:cxnLst/>
            <a:rect l="l" t="t" r="r" b="b"/>
            <a:pathLst>
              <a:path w="132643" h="98137" extrusionOk="false">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72397B"/>
              </a:gs>
              <a:gs pos="56000">
                <a:srgbClr val="3F2767"/>
              </a:gs>
              <a:gs pos="100000">
                <a:srgbClr val="0B1453"/>
              </a:gs>
            </a:gsLst>
            <a:lin ang="5400700" scaled="false"/>
          </a:gradFill>
          <a:ln>
            <a:noFill/>
          </a:ln>
        </p:spPr>
        <p:txBody>
          <a:bodyPr spcFirstLastPara="1" wrap="square" lIns="64267" tIns="64267" rIns="64267" bIns="64267" anchor="ctr" anchorCtr="false">
            <a:noAutofit/>
          </a:bodyPr>
          <a:lstStyle/>
          <a:p>
            <a:pPr marL="0" lvl="0" indent="0" algn="l" rtl="0">
              <a:spcBef>
                <a:spcPts val="0"/>
              </a:spcBef>
              <a:spcAft>
                <a:spcPts val="0"/>
              </a:spcAft>
              <a:buNone/>
            </a:pPr>
            <a:endParaRPr>
              <a:ea typeface="DejaVu Sans" panose="020B0603030804020204" charset="0"/>
              <a:cs typeface="DejaVu Sans" panose="020B0603030804020204" charset="0"/>
            </a:endParaRPr>
          </a:p>
        </p:txBody>
      </p:sp>
      <p:pic>
        <p:nvPicPr>
          <p:cNvPr id="119" name="Google Shape;119;p7"/>
          <p:cNvPicPr preferRelativeResize="false"/>
          <p:nvPr/>
        </p:nvPicPr>
        <p:blipFill>
          <a:blip r:embed="rId2"/>
          <a:stretch>
            <a:fillRect/>
          </a:stretch>
        </p:blipFill>
        <p:spPr>
          <a:xfrm>
            <a:off x="-71100" y="-171139"/>
            <a:ext cx="12335869" cy="731530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true"/>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true"/>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true"/>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true">
          <a:blip r:embed="rId3"/>
          <a:srcRect/>
          <a:stretch>
            <a:fillRect t="-13000" b="-13000"/>
          </a:stretch>
        </a:blipFill>
        <a:effectLst/>
      </p:bgPr>
    </p:bg>
    <p:spTree>
      <p:nvGrpSpPr>
        <p:cNvPr id="1" name="Shape 5"/>
        <p:cNvGrpSpPr/>
        <p:nvPr/>
      </p:nvGrpSpPr>
      <p:grpSpPr>
        <a:xfrm>
          <a:off x="0" y="0"/>
          <a:ext cx="0" cy="0"/>
          <a:chOff x="0" y="0"/>
          <a:chExt cx="0" cy="0"/>
        </a:xfrm>
      </p:grpSpPr>
      <p:sp>
        <p:nvSpPr>
          <p:cNvPr id="6" name="Google Shape;6;p1"/>
          <p:cNvSpPr txBox="true">
            <a:spLocks noGrp="true"/>
          </p:cNvSpPr>
          <p:nvPr>
            <p:ph type="title"/>
          </p:nvPr>
        </p:nvSpPr>
        <p:spPr>
          <a:xfrm>
            <a:off x="415600" y="593367"/>
            <a:ext cx="11360800" cy="763600"/>
          </a:xfrm>
          <a:prstGeom prst="rect">
            <a:avLst/>
          </a:prstGeom>
          <a:noFill/>
          <a:ln>
            <a:noFill/>
          </a:ln>
        </p:spPr>
        <p:txBody>
          <a:bodyPr spcFirstLastPara="1" wrap="square" lIns="91425" tIns="91425" rIns="91425" bIns="91425" anchor="t" anchorCtr="false">
            <a:noAutofit/>
          </a:bodyPr>
          <a:lstStyle>
            <a:lvl1pPr lvl="0">
              <a:spcBef>
                <a:spcPts val="0"/>
              </a:spcBef>
              <a:spcAft>
                <a:spcPts val="0"/>
              </a:spcAft>
              <a:buClr>
                <a:schemeClr val="dk1"/>
              </a:buClr>
              <a:buSzPts val="2800"/>
              <a:buFont typeface="Unica One"/>
              <a:buNone/>
              <a:defRPr sz="2800" b="1">
                <a:solidFill>
                  <a:schemeClr val="dk1"/>
                </a:solidFill>
                <a:latin typeface="Unica One"/>
                <a:ea typeface="Unica One"/>
                <a:cs typeface="Unica One"/>
                <a:sym typeface="Unic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true">
            <a:spLocks noGrp="true"/>
          </p:cNvSpPr>
          <p:nvPr>
            <p:ph type="body" idx="1"/>
          </p:nvPr>
        </p:nvSpPr>
        <p:spPr>
          <a:xfrm>
            <a:off x="318400" y="1968567"/>
            <a:ext cx="11360800" cy="4555200"/>
          </a:xfrm>
          <a:prstGeom prst="rect">
            <a:avLst/>
          </a:prstGeom>
          <a:noFill/>
          <a:ln>
            <a:noFill/>
          </a:ln>
        </p:spPr>
        <p:txBody>
          <a:bodyPr spcFirstLastPara="1" wrap="square" lIns="91425" tIns="91425" rIns="91425" bIns="91425" anchor="t" anchorCtr="false">
            <a:noAutofit/>
          </a:bodyPr>
          <a:lstStyle>
            <a:lvl1pPr marL="457200" lvl="0" indent="-304800">
              <a:lnSpc>
                <a:spcPct val="100000"/>
              </a:lnSpc>
              <a:spcBef>
                <a:spcPts val="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1pPr>
            <a:lvl2pPr marL="914400" lvl="1"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2pPr>
            <a:lvl3pPr marL="1371600" lvl="2"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3pPr>
            <a:lvl4pPr marL="1828800" lvl="3"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4pPr>
            <a:lvl5pPr marL="2286000" lvl="4"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5pPr>
            <a:lvl6pPr marL="2743200" lvl="5"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6pPr>
            <a:lvl7pPr marL="3200400" lvl="6"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7pPr>
            <a:lvl8pPr marL="3657600" lvl="7" indent="-304800">
              <a:lnSpc>
                <a:spcPct val="100000"/>
              </a:lnSpc>
              <a:spcBef>
                <a:spcPts val="1600"/>
              </a:spcBef>
              <a:spcAft>
                <a:spcPts val="0"/>
              </a:spcAft>
              <a:buClr>
                <a:schemeClr val="dk2"/>
              </a:buClr>
              <a:buSzPts val="1200"/>
              <a:buFont typeface="Scope One"/>
              <a:buChar char="○"/>
              <a:defRPr sz="1200">
                <a:solidFill>
                  <a:schemeClr val="dk2"/>
                </a:solidFill>
                <a:latin typeface="Scope One"/>
                <a:ea typeface="Scope One"/>
                <a:cs typeface="Scope One"/>
                <a:sym typeface="Scope One"/>
              </a:defRPr>
            </a:lvl8pPr>
            <a:lvl9pPr marL="4114800" lvl="8" indent="-304800">
              <a:lnSpc>
                <a:spcPct val="100000"/>
              </a:lnSpc>
              <a:spcBef>
                <a:spcPts val="1600"/>
              </a:spcBef>
              <a:spcAft>
                <a:spcPts val="1600"/>
              </a:spcAft>
              <a:buClr>
                <a:schemeClr val="dk2"/>
              </a:buClr>
              <a:buSzPts val="1200"/>
              <a:buFont typeface="Scope One"/>
              <a:buChar char="■"/>
              <a:defRPr sz="1200">
                <a:solidFill>
                  <a:schemeClr val="dk2"/>
                </a:solidFill>
                <a:latin typeface="Scope One"/>
                <a:ea typeface="Scope One"/>
                <a:cs typeface="Scope One"/>
                <a:sym typeface="Scope One"/>
              </a:defRPr>
            </a:lvl9pPr>
          </a:lstStyle>
          <a:p/>
        </p:txBody>
      </p:sp>
      <p:sp>
        <p:nvSpPr>
          <p:cNvPr id="8" name="Google Shape;8;p1"/>
          <p:cNvSpPr txBox="true">
            <a:spLocks noGrp="true"/>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false">
            <a:noAutofit/>
          </a:bodyPr>
          <a:lstStyle>
            <a:lvl1pPr lvl="0" algn="r">
              <a:buNone/>
              <a:defRPr sz="1300">
                <a:solidFill>
                  <a:schemeClr val="dk2"/>
                </a:solidFill>
                <a:latin typeface="DejaVu Sans" panose="020B0603030804020204" charset="0"/>
                <a:ea typeface="DejaVu Sans" panose="020B0603030804020204" charset="0"/>
                <a:cs typeface="DejaVu Sans" panose="020B0603030804020204" charset="0"/>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Gubbi" panose="00000400000000000000" charset="0"/>
          <a:ea typeface="Gubbi" panose="00000400000000000000" charset="0"/>
          <a:cs typeface="Gubbi" panose="00000400000000000000" charset="0"/>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Gubbi" panose="00000400000000000000" charset="0"/>
          <a:ea typeface="Gubbi" panose="00000400000000000000" charset="0"/>
          <a:cs typeface="Gubbi" panose="00000400000000000000" charset="0"/>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true"/>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DejaVu Sans" panose="020B0603030804020204" charset="0"/>
                <a:ea typeface="DejaVu Sans" panose="020B0603030804020204" charset="0"/>
                <a:cs typeface="DejaVu Sans" panose="020B0603030804020204" charset="0"/>
              </a:defRPr>
            </a:lvl1pPr>
          </a:lstStyle>
          <a:p>
            <a:fld id="{846CE7D5-CF57-46EF-B807-FDD0502418D4}" type="datetimeFigureOut">
              <a:rPr lang="en-US" smtClean="0"/>
            </a:fld>
            <a:endParaRPr lang="en-US"/>
          </a:p>
        </p:txBody>
      </p:sp>
      <p:sp>
        <p:nvSpPr>
          <p:cNvPr id="5" name="Footer Placeholder 4"/>
          <p:cNvSpPr>
            <a:spLocks noGrp="true"/>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DejaVu Sans" panose="020B0603030804020204" charset="0"/>
                <a:ea typeface="DejaVu Sans" panose="020B0603030804020204" charset="0"/>
                <a:cs typeface="DejaVu Sans" panose="020B0603030804020204" charset="0"/>
              </a:defRPr>
            </a:lvl1pPr>
          </a:lstStyle>
          <a:p>
            <a:endParaRPr lang="en-US"/>
          </a:p>
        </p:txBody>
      </p:sp>
      <p:sp>
        <p:nvSpPr>
          <p:cNvPr id="6" name="Slide Number Placeholder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DejaVu Sans" panose="020B0603030804020204" charset="0"/>
                <a:ea typeface="DejaVu Sans" panose="020B0603030804020204" charset="0"/>
                <a:cs typeface="DejaVu Sans" panose="020B0603030804020204" charset="0"/>
              </a:defRPr>
            </a:lvl1pPr>
          </a:lstStyle>
          <a:p>
            <a:fld id="{330EA680-D336-4FF7-8B7A-9848BB0A1C3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l" defTabSz="914400" rtl="0" eaLnBrk="1" latinLnBrk="0" hangingPunct="1">
        <a:lnSpc>
          <a:spcPct val="90000"/>
        </a:lnSpc>
        <a:spcBef>
          <a:spcPct val="0"/>
        </a:spcBef>
        <a:buNone/>
        <a:defRPr sz="4400" kern="1200">
          <a:solidFill>
            <a:schemeClr val="tx1"/>
          </a:solidFill>
          <a:latin typeface="DejaVu Sans" panose="020B0603030804020204" charset="0"/>
          <a:ea typeface="DejaVu Sans" panose="020B0603030804020204" charset="0"/>
          <a:cs typeface="DejaVu Sans" panose="020B0603030804020204" charset="0"/>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DejaVu Sans" panose="020B0603030804020204" charset="0"/>
          <a:ea typeface="DejaVu Sans" panose="020B0603030804020204" charset="0"/>
          <a:cs typeface="DejaVu Sans" panose="020B0603030804020204" charset="0"/>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DejaVu Sans" panose="020B0603030804020204" charset="0"/>
          <a:ea typeface="DejaVu Sans" panose="020B0603030804020204" charset="0"/>
          <a:cs typeface="DejaVu Sans" panose="020B0603030804020204" charset="0"/>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DejaVu Sans" panose="020B0603030804020204" charset="0"/>
          <a:ea typeface="DejaVu Sans" panose="020B0603030804020204" charset="0"/>
          <a:cs typeface="DejaVu Sans" panose="020B0603030804020204" charset="0"/>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DejaVu Sans" panose="020B0603030804020204" charset="0"/>
          <a:ea typeface="DejaVu Sans" panose="020B0603030804020204" charset="0"/>
          <a:cs typeface="DejaVu Sans" panose="020B0603030804020204" charset="0"/>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DejaVu Sans" panose="020B0603030804020204" charset="0"/>
          <a:ea typeface="DejaVu Sans" panose="020B0603030804020204" charset="0"/>
          <a:cs typeface="DejaVu Sans" panose="020B0603030804020204" charset="0"/>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29"/>
        <p:cNvGrpSpPr/>
        <p:nvPr/>
      </p:nvGrpSpPr>
      <p:grpSpPr>
        <a:xfrm>
          <a:off x="0" y="0"/>
          <a:ext cx="0" cy="0"/>
          <a:chOff x="0" y="0"/>
          <a:chExt cx="0" cy="0"/>
        </a:xfrm>
      </p:grpSpPr>
      <p:sp>
        <p:nvSpPr>
          <p:cNvPr id="3931" name="Google Shape;3931;p50"/>
          <p:cNvSpPr txBox="true">
            <a:spLocks noGrp="true"/>
          </p:cNvSpPr>
          <p:nvPr>
            <p:ph type="subTitle" idx="1"/>
          </p:nvPr>
        </p:nvSpPr>
        <p:spPr>
          <a:xfrm>
            <a:off x="1891448" y="2557113"/>
            <a:ext cx="8504958" cy="1343253"/>
          </a:xfrm>
          <a:prstGeom prst="rect">
            <a:avLst/>
          </a:prstGeom>
        </p:spPr>
        <p:txBody>
          <a:bodyPr spcFirstLastPara="1" wrap="square" lIns="121900" tIns="121900" rIns="121900" bIns="121900" anchor="t" anchorCtr="false">
            <a:noAutofit/>
          </a:bodyPr>
          <a:lstStyle/>
          <a:p>
            <a:pPr marL="0" indent="0"/>
            <a:r>
              <a:rPr lang="en-US" sz="8000"/>
              <a:t>INTRODUCTION</a:t>
            </a:r>
            <a:endParaRPr lang="en-US" sz="8000"/>
          </a:p>
        </p:txBody>
      </p:sp>
      <p:grpSp>
        <p:nvGrpSpPr>
          <p:cNvPr id="3932" name="Google Shape;3932;p50"/>
          <p:cNvGrpSpPr/>
          <p:nvPr/>
        </p:nvGrpSpPr>
        <p:grpSpPr>
          <a:xfrm rot="18426381">
            <a:off x="732302" y="228350"/>
            <a:ext cx="538692" cy="1211405"/>
            <a:chOff x="619975" y="3437025"/>
            <a:chExt cx="232225" cy="522225"/>
          </a:xfrm>
        </p:grpSpPr>
        <p:sp>
          <p:nvSpPr>
            <p:cNvPr id="3933" name="Google Shape;3933;p50"/>
            <p:cNvSpPr/>
            <p:nvPr/>
          </p:nvSpPr>
          <p:spPr>
            <a:xfrm>
              <a:off x="640900" y="3833650"/>
              <a:ext cx="190375" cy="125600"/>
            </a:xfrm>
            <a:custGeom>
              <a:avLst/>
              <a:gdLst/>
              <a:ahLst/>
              <a:cxnLst/>
              <a:rect l="l" t="t" r="r" b="b"/>
              <a:pathLst>
                <a:path w="7615" h="5024" extrusionOk="false">
                  <a:moveTo>
                    <a:pt x="4342" y="1"/>
                  </a:moveTo>
                  <a:cubicBezTo>
                    <a:pt x="4342" y="1"/>
                    <a:pt x="7615" y="2182"/>
                    <a:pt x="3809" y="5024"/>
                  </a:cubicBezTo>
                  <a:cubicBezTo>
                    <a:pt x="0" y="2182"/>
                    <a:pt x="3276" y="1"/>
                    <a:pt x="3276" y="1"/>
                  </a:cubicBezTo>
                  <a:close/>
                </a:path>
              </a:pathLst>
            </a:custGeom>
            <a:solidFill>
              <a:srgbClr val="8B30A1"/>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34" name="Google Shape;3934;p50"/>
            <p:cNvSpPr/>
            <p:nvPr/>
          </p:nvSpPr>
          <p:spPr>
            <a:xfrm>
              <a:off x="673475" y="3833650"/>
              <a:ext cx="125000" cy="82350"/>
            </a:xfrm>
            <a:custGeom>
              <a:avLst/>
              <a:gdLst/>
              <a:ahLst/>
              <a:cxnLst/>
              <a:rect l="l" t="t" r="r" b="b"/>
              <a:pathLst>
                <a:path w="5000" h="3294" extrusionOk="false">
                  <a:moveTo>
                    <a:pt x="2855" y="1"/>
                  </a:moveTo>
                  <a:cubicBezTo>
                    <a:pt x="2855" y="1"/>
                    <a:pt x="5000" y="1428"/>
                    <a:pt x="2506" y="3293"/>
                  </a:cubicBezTo>
                  <a:cubicBezTo>
                    <a:pt x="1" y="1428"/>
                    <a:pt x="2154" y="1"/>
                    <a:pt x="2154" y="1"/>
                  </a:cubicBezTo>
                  <a:close/>
                </a:path>
              </a:pathLst>
            </a:custGeom>
            <a:solidFill>
              <a:srgbClr val="8B30A1"/>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35" name="Google Shape;3935;p50"/>
            <p:cNvSpPr/>
            <p:nvPr/>
          </p:nvSpPr>
          <p:spPr>
            <a:xfrm>
              <a:off x="699225" y="3833650"/>
              <a:ext cx="73625" cy="48525"/>
            </a:xfrm>
            <a:custGeom>
              <a:avLst/>
              <a:gdLst/>
              <a:ahLst/>
              <a:cxnLst/>
              <a:rect l="l" t="t" r="r" b="b"/>
              <a:pathLst>
                <a:path w="2945" h="1941" extrusionOk="false">
                  <a:moveTo>
                    <a:pt x="1681" y="1"/>
                  </a:moveTo>
                  <a:cubicBezTo>
                    <a:pt x="1681" y="1"/>
                    <a:pt x="2944" y="845"/>
                    <a:pt x="1476" y="1940"/>
                  </a:cubicBezTo>
                  <a:cubicBezTo>
                    <a:pt x="0" y="841"/>
                    <a:pt x="1271" y="1"/>
                    <a:pt x="1271" y="1"/>
                  </a:cubicBezTo>
                  <a:close/>
                </a:path>
              </a:pathLst>
            </a:custGeom>
            <a:solidFill>
              <a:srgbClr val="5925A6"/>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36" name="Google Shape;3936;p50"/>
            <p:cNvSpPr/>
            <p:nvPr/>
          </p:nvSpPr>
          <p:spPr>
            <a:xfrm>
              <a:off x="619975" y="3715975"/>
              <a:ext cx="83575" cy="139850"/>
            </a:xfrm>
            <a:custGeom>
              <a:avLst/>
              <a:gdLst/>
              <a:ahLst/>
              <a:cxnLst/>
              <a:rect l="l" t="t" r="r" b="b"/>
              <a:pathLst>
                <a:path w="3343" h="5594" extrusionOk="false">
                  <a:moveTo>
                    <a:pt x="1854" y="0"/>
                  </a:moveTo>
                  <a:lnTo>
                    <a:pt x="398" y="2461"/>
                  </a:lnTo>
                  <a:cubicBezTo>
                    <a:pt x="99" y="2969"/>
                    <a:pt x="1" y="3551"/>
                    <a:pt x="103" y="4125"/>
                  </a:cubicBezTo>
                  <a:lnTo>
                    <a:pt x="365" y="5593"/>
                  </a:lnTo>
                  <a:cubicBezTo>
                    <a:pt x="1145" y="5392"/>
                    <a:pt x="1682" y="4868"/>
                    <a:pt x="1801" y="4183"/>
                  </a:cubicBezTo>
                  <a:lnTo>
                    <a:pt x="1801" y="4179"/>
                  </a:lnTo>
                  <a:lnTo>
                    <a:pt x="3342" y="3457"/>
                  </a:lnTo>
                  <a:lnTo>
                    <a:pt x="1854" y="0"/>
                  </a:lnTo>
                  <a:close/>
                </a:path>
              </a:pathLst>
            </a:custGeom>
            <a:solidFill>
              <a:srgbClr val="7A41AA"/>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37" name="Google Shape;3937;p50"/>
            <p:cNvSpPr/>
            <p:nvPr/>
          </p:nvSpPr>
          <p:spPr>
            <a:xfrm>
              <a:off x="619975" y="3715875"/>
              <a:ext cx="46475" cy="139750"/>
            </a:xfrm>
            <a:custGeom>
              <a:avLst/>
              <a:gdLst/>
              <a:ahLst/>
              <a:cxnLst/>
              <a:rect l="l" t="t" r="r" b="b"/>
              <a:pathLst>
                <a:path w="1859" h="5590" extrusionOk="false">
                  <a:moveTo>
                    <a:pt x="411" y="4207"/>
                  </a:moveTo>
                  <a:cubicBezTo>
                    <a:pt x="308" y="3633"/>
                    <a:pt x="411" y="2973"/>
                    <a:pt x="652" y="2428"/>
                  </a:cubicBezTo>
                  <a:cubicBezTo>
                    <a:pt x="1046" y="1546"/>
                    <a:pt x="1858" y="0"/>
                    <a:pt x="1858" y="0"/>
                  </a:cubicBezTo>
                  <a:lnTo>
                    <a:pt x="402" y="2460"/>
                  </a:lnTo>
                  <a:cubicBezTo>
                    <a:pt x="99" y="2969"/>
                    <a:pt x="1" y="3551"/>
                    <a:pt x="103" y="4125"/>
                  </a:cubicBezTo>
                  <a:lnTo>
                    <a:pt x="365" y="5589"/>
                  </a:lnTo>
                  <a:cubicBezTo>
                    <a:pt x="464" y="5565"/>
                    <a:pt x="558" y="5536"/>
                    <a:pt x="648" y="5499"/>
                  </a:cubicBezTo>
                  <a:close/>
                </a:path>
              </a:pathLst>
            </a:custGeom>
            <a:solidFill>
              <a:srgbClr val="B4B7C4"/>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38" name="Google Shape;3938;p50"/>
            <p:cNvSpPr/>
            <p:nvPr/>
          </p:nvSpPr>
          <p:spPr>
            <a:xfrm>
              <a:off x="768625" y="3715975"/>
              <a:ext cx="83575" cy="139850"/>
            </a:xfrm>
            <a:custGeom>
              <a:avLst/>
              <a:gdLst/>
              <a:ahLst/>
              <a:cxnLst/>
              <a:rect l="l" t="t" r="r" b="b"/>
              <a:pathLst>
                <a:path w="3343" h="5594" extrusionOk="false">
                  <a:moveTo>
                    <a:pt x="1489" y="0"/>
                  </a:moveTo>
                  <a:lnTo>
                    <a:pt x="0" y="3457"/>
                  </a:lnTo>
                  <a:lnTo>
                    <a:pt x="1542" y="4179"/>
                  </a:lnTo>
                  <a:lnTo>
                    <a:pt x="1542" y="4183"/>
                  </a:lnTo>
                  <a:cubicBezTo>
                    <a:pt x="1661" y="4868"/>
                    <a:pt x="2198" y="5392"/>
                    <a:pt x="2977" y="5593"/>
                  </a:cubicBezTo>
                  <a:lnTo>
                    <a:pt x="3240" y="4125"/>
                  </a:lnTo>
                  <a:cubicBezTo>
                    <a:pt x="3342" y="3551"/>
                    <a:pt x="3244" y="2969"/>
                    <a:pt x="2944" y="2461"/>
                  </a:cubicBezTo>
                  <a:lnTo>
                    <a:pt x="1489" y="0"/>
                  </a:lnTo>
                  <a:close/>
                </a:path>
              </a:pathLst>
            </a:custGeom>
            <a:solidFill>
              <a:srgbClr val="7A41AA"/>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39" name="Google Shape;3939;p50"/>
            <p:cNvSpPr/>
            <p:nvPr/>
          </p:nvSpPr>
          <p:spPr>
            <a:xfrm>
              <a:off x="805825" y="3715875"/>
              <a:ext cx="46375" cy="139750"/>
            </a:xfrm>
            <a:custGeom>
              <a:avLst/>
              <a:gdLst/>
              <a:ahLst/>
              <a:cxnLst/>
              <a:rect l="l" t="t" r="r" b="b"/>
              <a:pathLst>
                <a:path w="1855" h="5590" extrusionOk="false">
                  <a:moveTo>
                    <a:pt x="1444" y="4207"/>
                  </a:moveTo>
                  <a:cubicBezTo>
                    <a:pt x="1547" y="3633"/>
                    <a:pt x="1444" y="2973"/>
                    <a:pt x="1202" y="2428"/>
                  </a:cubicBezTo>
                  <a:cubicBezTo>
                    <a:pt x="809" y="1546"/>
                    <a:pt x="1" y="0"/>
                    <a:pt x="1" y="0"/>
                  </a:cubicBezTo>
                  <a:lnTo>
                    <a:pt x="1456" y="2460"/>
                  </a:lnTo>
                  <a:cubicBezTo>
                    <a:pt x="1756" y="2969"/>
                    <a:pt x="1854" y="3551"/>
                    <a:pt x="1752" y="4125"/>
                  </a:cubicBezTo>
                  <a:lnTo>
                    <a:pt x="1489" y="5589"/>
                  </a:lnTo>
                  <a:cubicBezTo>
                    <a:pt x="1395" y="5565"/>
                    <a:pt x="1297" y="5536"/>
                    <a:pt x="1210" y="5499"/>
                  </a:cubicBezTo>
                  <a:close/>
                </a:path>
              </a:pathLst>
            </a:custGeom>
            <a:solidFill>
              <a:srgbClr val="B4B7C4"/>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0" name="Google Shape;3940;p50"/>
            <p:cNvSpPr/>
            <p:nvPr/>
          </p:nvSpPr>
          <p:spPr>
            <a:xfrm>
              <a:off x="628175" y="3483475"/>
              <a:ext cx="215925" cy="320575"/>
            </a:xfrm>
            <a:custGeom>
              <a:avLst/>
              <a:gdLst/>
              <a:ahLst/>
              <a:cxnLst/>
              <a:rect l="l" t="t" r="r" b="b"/>
              <a:pathLst>
                <a:path w="8637" h="12823" extrusionOk="false">
                  <a:moveTo>
                    <a:pt x="8091" y="2969"/>
                  </a:moveTo>
                  <a:cubicBezTo>
                    <a:pt x="7890" y="1694"/>
                    <a:pt x="7382" y="726"/>
                    <a:pt x="6803" y="0"/>
                  </a:cubicBezTo>
                  <a:lnTo>
                    <a:pt x="1842" y="0"/>
                  </a:lnTo>
                  <a:cubicBezTo>
                    <a:pt x="1259" y="726"/>
                    <a:pt x="755" y="1694"/>
                    <a:pt x="554" y="2969"/>
                  </a:cubicBezTo>
                  <a:cubicBezTo>
                    <a:pt x="1" y="6467"/>
                    <a:pt x="1866" y="10776"/>
                    <a:pt x="2896" y="12823"/>
                  </a:cubicBezTo>
                  <a:lnTo>
                    <a:pt x="5749" y="12823"/>
                  </a:lnTo>
                  <a:cubicBezTo>
                    <a:pt x="6771" y="10776"/>
                    <a:pt x="8636" y="6467"/>
                    <a:pt x="8091" y="2969"/>
                  </a:cubicBezTo>
                  <a:close/>
                </a:path>
              </a:pathLst>
            </a:custGeom>
            <a:solidFill>
              <a:srgbClr val="B4B7C4"/>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1" name="Google Shape;3941;p50"/>
            <p:cNvSpPr/>
            <p:nvPr/>
          </p:nvSpPr>
          <p:spPr>
            <a:xfrm>
              <a:off x="700450" y="3804125"/>
              <a:ext cx="71375" cy="29650"/>
            </a:xfrm>
            <a:custGeom>
              <a:avLst/>
              <a:gdLst/>
              <a:ahLst/>
              <a:cxnLst/>
              <a:rect l="l" t="t" r="r" b="b"/>
              <a:pathLst>
                <a:path w="2855" h="1186" extrusionOk="false">
                  <a:moveTo>
                    <a:pt x="505" y="956"/>
                  </a:moveTo>
                  <a:cubicBezTo>
                    <a:pt x="579" y="1100"/>
                    <a:pt x="730" y="1186"/>
                    <a:pt x="894" y="1186"/>
                  </a:cubicBezTo>
                  <a:lnTo>
                    <a:pt x="1960" y="1186"/>
                  </a:lnTo>
                  <a:cubicBezTo>
                    <a:pt x="2124" y="1186"/>
                    <a:pt x="2272" y="1100"/>
                    <a:pt x="2350" y="956"/>
                  </a:cubicBezTo>
                  <a:cubicBezTo>
                    <a:pt x="2461" y="755"/>
                    <a:pt x="2641" y="427"/>
                    <a:pt x="2854" y="1"/>
                  </a:cubicBezTo>
                  <a:lnTo>
                    <a:pt x="0" y="1"/>
                  </a:lnTo>
                  <a:cubicBezTo>
                    <a:pt x="210" y="419"/>
                    <a:pt x="390" y="751"/>
                    <a:pt x="505" y="956"/>
                  </a:cubicBezTo>
                  <a:close/>
                </a:path>
              </a:pathLst>
            </a:custGeom>
            <a:solidFill>
              <a:srgbClr val="8B30A1"/>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2" name="Google Shape;3942;p50"/>
            <p:cNvSpPr/>
            <p:nvPr/>
          </p:nvSpPr>
          <p:spPr>
            <a:xfrm>
              <a:off x="674100" y="3437025"/>
              <a:ext cx="124075" cy="46575"/>
            </a:xfrm>
            <a:custGeom>
              <a:avLst/>
              <a:gdLst/>
              <a:ahLst/>
              <a:cxnLst/>
              <a:rect l="l" t="t" r="r" b="b"/>
              <a:pathLst>
                <a:path w="4963" h="1863" extrusionOk="false">
                  <a:moveTo>
                    <a:pt x="2481" y="1"/>
                  </a:moveTo>
                  <a:cubicBezTo>
                    <a:pt x="2481" y="1"/>
                    <a:pt x="1108" y="481"/>
                    <a:pt x="1" y="1862"/>
                  </a:cubicBezTo>
                  <a:lnTo>
                    <a:pt x="4962" y="1862"/>
                  </a:lnTo>
                  <a:cubicBezTo>
                    <a:pt x="3855" y="481"/>
                    <a:pt x="2481" y="1"/>
                    <a:pt x="2481" y="1"/>
                  </a:cubicBezTo>
                  <a:close/>
                </a:path>
              </a:pathLst>
            </a:custGeom>
            <a:solidFill>
              <a:srgbClr val="8B30A1"/>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3" name="Google Shape;3943;p50"/>
            <p:cNvSpPr/>
            <p:nvPr/>
          </p:nvSpPr>
          <p:spPr>
            <a:xfrm>
              <a:off x="628075" y="3437025"/>
              <a:ext cx="108075" cy="396650"/>
            </a:xfrm>
            <a:custGeom>
              <a:avLst/>
              <a:gdLst/>
              <a:ahLst/>
              <a:cxnLst/>
              <a:rect l="l" t="t" r="r" b="b"/>
              <a:pathLst>
                <a:path w="4323" h="15866" extrusionOk="false">
                  <a:moveTo>
                    <a:pt x="4322" y="1"/>
                  </a:moveTo>
                  <a:cubicBezTo>
                    <a:pt x="4322" y="1"/>
                    <a:pt x="2949" y="481"/>
                    <a:pt x="1842" y="1862"/>
                  </a:cubicBezTo>
                  <a:cubicBezTo>
                    <a:pt x="1259" y="2584"/>
                    <a:pt x="755" y="3552"/>
                    <a:pt x="554" y="4827"/>
                  </a:cubicBezTo>
                  <a:cubicBezTo>
                    <a:pt x="0" y="8325"/>
                    <a:pt x="1866" y="12634"/>
                    <a:pt x="2895" y="14681"/>
                  </a:cubicBezTo>
                  <a:cubicBezTo>
                    <a:pt x="3113" y="15107"/>
                    <a:pt x="3289" y="15435"/>
                    <a:pt x="3404" y="15632"/>
                  </a:cubicBezTo>
                  <a:cubicBezTo>
                    <a:pt x="3482" y="15775"/>
                    <a:pt x="3629" y="15866"/>
                    <a:pt x="3793" y="15866"/>
                  </a:cubicBezTo>
                  <a:cubicBezTo>
                    <a:pt x="54" y="6475"/>
                    <a:pt x="911" y="3470"/>
                    <a:pt x="4322" y="1"/>
                  </a:cubicBezTo>
                  <a:close/>
                </a:path>
              </a:pathLst>
            </a:custGeom>
            <a:solidFill>
              <a:srgbClr val="B4B7C4"/>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4" name="Google Shape;3944;p50"/>
            <p:cNvSpPr/>
            <p:nvPr/>
          </p:nvSpPr>
          <p:spPr>
            <a:xfrm>
              <a:off x="676450" y="3505200"/>
              <a:ext cx="119250" cy="119150"/>
            </a:xfrm>
            <a:custGeom>
              <a:avLst/>
              <a:gdLst/>
              <a:ahLst/>
              <a:cxnLst/>
              <a:rect l="l" t="t" r="r" b="b"/>
              <a:pathLst>
                <a:path w="4770" h="4766" extrusionOk="false">
                  <a:moveTo>
                    <a:pt x="2387" y="1"/>
                  </a:moveTo>
                  <a:cubicBezTo>
                    <a:pt x="1067" y="1"/>
                    <a:pt x="1" y="1067"/>
                    <a:pt x="1" y="2383"/>
                  </a:cubicBezTo>
                  <a:cubicBezTo>
                    <a:pt x="1" y="3699"/>
                    <a:pt x="1067" y="4765"/>
                    <a:pt x="2387" y="4765"/>
                  </a:cubicBezTo>
                  <a:cubicBezTo>
                    <a:pt x="3704" y="4765"/>
                    <a:pt x="4770" y="3699"/>
                    <a:pt x="4770" y="2383"/>
                  </a:cubicBezTo>
                  <a:cubicBezTo>
                    <a:pt x="4770" y="1067"/>
                    <a:pt x="3704" y="1"/>
                    <a:pt x="2387" y="1"/>
                  </a:cubicBezTo>
                  <a:close/>
                </a:path>
              </a:pathLst>
            </a:custGeom>
            <a:solidFill>
              <a:srgbClr val="452CBF"/>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5" name="Google Shape;3945;p50"/>
            <p:cNvSpPr/>
            <p:nvPr/>
          </p:nvSpPr>
          <p:spPr>
            <a:xfrm>
              <a:off x="677375" y="3503450"/>
              <a:ext cx="117400" cy="117400"/>
            </a:xfrm>
            <a:custGeom>
              <a:avLst/>
              <a:gdLst/>
              <a:ahLst/>
              <a:cxnLst/>
              <a:rect l="l" t="t" r="r" b="b"/>
              <a:pathLst>
                <a:path w="4696" h="4696" extrusionOk="false">
                  <a:moveTo>
                    <a:pt x="2350" y="1"/>
                  </a:moveTo>
                  <a:cubicBezTo>
                    <a:pt x="1051" y="1"/>
                    <a:pt x="1" y="1055"/>
                    <a:pt x="1" y="2350"/>
                  </a:cubicBezTo>
                  <a:cubicBezTo>
                    <a:pt x="1" y="3646"/>
                    <a:pt x="1051" y="4696"/>
                    <a:pt x="2350" y="4696"/>
                  </a:cubicBezTo>
                  <a:cubicBezTo>
                    <a:pt x="3646" y="4696"/>
                    <a:pt x="4696" y="3646"/>
                    <a:pt x="4696" y="2350"/>
                  </a:cubicBezTo>
                  <a:cubicBezTo>
                    <a:pt x="4696" y="1055"/>
                    <a:pt x="3646" y="1"/>
                    <a:pt x="2350" y="1"/>
                  </a:cubicBezTo>
                  <a:close/>
                </a:path>
              </a:pathLst>
            </a:custGeom>
            <a:solidFill>
              <a:srgbClr val="CED0D7"/>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6" name="Google Shape;3946;p50"/>
            <p:cNvSpPr/>
            <p:nvPr/>
          </p:nvSpPr>
          <p:spPr>
            <a:xfrm>
              <a:off x="689275" y="3515450"/>
              <a:ext cx="93625" cy="93525"/>
            </a:xfrm>
            <a:custGeom>
              <a:avLst/>
              <a:gdLst/>
              <a:ahLst/>
              <a:cxnLst/>
              <a:rect l="l" t="t" r="r" b="b"/>
              <a:pathLst>
                <a:path w="3745" h="3741" extrusionOk="false">
                  <a:moveTo>
                    <a:pt x="3744" y="1870"/>
                  </a:moveTo>
                  <a:cubicBezTo>
                    <a:pt x="3744" y="2904"/>
                    <a:pt x="2904" y="3740"/>
                    <a:pt x="1874" y="3740"/>
                  </a:cubicBezTo>
                  <a:cubicBezTo>
                    <a:pt x="841" y="3740"/>
                    <a:pt x="0" y="2904"/>
                    <a:pt x="0" y="1870"/>
                  </a:cubicBezTo>
                  <a:cubicBezTo>
                    <a:pt x="0" y="837"/>
                    <a:pt x="841" y="1"/>
                    <a:pt x="1874" y="1"/>
                  </a:cubicBezTo>
                  <a:cubicBezTo>
                    <a:pt x="2904" y="1"/>
                    <a:pt x="3744" y="837"/>
                    <a:pt x="3744" y="1870"/>
                  </a:cubicBezTo>
                  <a:close/>
                </a:path>
              </a:pathLst>
            </a:custGeom>
            <a:solidFill>
              <a:srgbClr val="3E1AB1"/>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7" name="Google Shape;3947;p50"/>
            <p:cNvSpPr/>
            <p:nvPr/>
          </p:nvSpPr>
          <p:spPr>
            <a:xfrm>
              <a:off x="697675" y="3523750"/>
              <a:ext cx="76925" cy="76925"/>
            </a:xfrm>
            <a:custGeom>
              <a:avLst/>
              <a:gdLst/>
              <a:ahLst/>
              <a:cxnLst/>
              <a:rect l="l" t="t" r="r" b="b"/>
              <a:pathLst>
                <a:path w="3077" h="3077" extrusionOk="false">
                  <a:moveTo>
                    <a:pt x="1538" y="1"/>
                  </a:moveTo>
                  <a:cubicBezTo>
                    <a:pt x="685" y="1"/>
                    <a:pt x="1" y="690"/>
                    <a:pt x="1" y="1538"/>
                  </a:cubicBezTo>
                  <a:cubicBezTo>
                    <a:pt x="1" y="2387"/>
                    <a:pt x="685" y="3076"/>
                    <a:pt x="1538" y="3076"/>
                  </a:cubicBezTo>
                  <a:cubicBezTo>
                    <a:pt x="2387" y="3076"/>
                    <a:pt x="3076" y="2387"/>
                    <a:pt x="3076" y="1538"/>
                  </a:cubicBezTo>
                  <a:cubicBezTo>
                    <a:pt x="3076" y="690"/>
                    <a:pt x="2387" y="1"/>
                    <a:pt x="1538" y="1"/>
                  </a:cubicBezTo>
                  <a:close/>
                </a:path>
              </a:pathLst>
            </a:custGeom>
            <a:solidFill>
              <a:srgbClr val="3B3B3B"/>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8" name="Google Shape;3948;p50"/>
            <p:cNvSpPr/>
            <p:nvPr/>
          </p:nvSpPr>
          <p:spPr>
            <a:xfrm>
              <a:off x="706600" y="3532850"/>
              <a:ext cx="29550" cy="29375"/>
            </a:xfrm>
            <a:custGeom>
              <a:avLst/>
              <a:gdLst/>
              <a:ahLst/>
              <a:cxnLst/>
              <a:rect l="l" t="t" r="r" b="b"/>
              <a:pathLst>
                <a:path w="1182" h="1175" extrusionOk="false">
                  <a:moveTo>
                    <a:pt x="1129" y="0"/>
                  </a:moveTo>
                  <a:cubicBezTo>
                    <a:pt x="992" y="0"/>
                    <a:pt x="858" y="29"/>
                    <a:pt x="730" y="84"/>
                  </a:cubicBezTo>
                  <a:cubicBezTo>
                    <a:pt x="587" y="137"/>
                    <a:pt x="452" y="227"/>
                    <a:pt x="341" y="334"/>
                  </a:cubicBezTo>
                  <a:cubicBezTo>
                    <a:pt x="230" y="445"/>
                    <a:pt x="144" y="580"/>
                    <a:pt x="87" y="723"/>
                  </a:cubicBezTo>
                  <a:cubicBezTo>
                    <a:pt x="25" y="867"/>
                    <a:pt x="0" y="1019"/>
                    <a:pt x="5" y="1174"/>
                  </a:cubicBezTo>
                  <a:lnTo>
                    <a:pt x="33" y="1174"/>
                  </a:lnTo>
                  <a:cubicBezTo>
                    <a:pt x="128" y="1027"/>
                    <a:pt x="205" y="908"/>
                    <a:pt x="287" y="805"/>
                  </a:cubicBezTo>
                  <a:cubicBezTo>
                    <a:pt x="370" y="703"/>
                    <a:pt x="452" y="617"/>
                    <a:pt x="534" y="531"/>
                  </a:cubicBezTo>
                  <a:cubicBezTo>
                    <a:pt x="620" y="441"/>
                    <a:pt x="710" y="363"/>
                    <a:pt x="812" y="281"/>
                  </a:cubicBezTo>
                  <a:cubicBezTo>
                    <a:pt x="915" y="207"/>
                    <a:pt x="1030" y="125"/>
                    <a:pt x="1181" y="26"/>
                  </a:cubicBezTo>
                  <a:lnTo>
                    <a:pt x="1181" y="2"/>
                  </a:lnTo>
                  <a:cubicBezTo>
                    <a:pt x="1164" y="1"/>
                    <a:pt x="1147" y="0"/>
                    <a:pt x="1129" y="0"/>
                  </a:cubicBezTo>
                  <a:close/>
                </a:path>
              </a:pathLst>
            </a:custGeom>
            <a:solidFill>
              <a:srgbClr val="CED0D7"/>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9" name="Google Shape;3949;p50"/>
            <p:cNvSpPr/>
            <p:nvPr/>
          </p:nvSpPr>
          <p:spPr>
            <a:xfrm>
              <a:off x="716950" y="3543125"/>
              <a:ext cx="55900" cy="55800"/>
            </a:xfrm>
            <a:custGeom>
              <a:avLst/>
              <a:gdLst/>
              <a:ahLst/>
              <a:cxnLst/>
              <a:rect l="l" t="t" r="r" b="b"/>
              <a:pathLst>
                <a:path w="2236" h="2232" extrusionOk="false">
                  <a:moveTo>
                    <a:pt x="2030" y="1"/>
                  </a:moveTo>
                  <a:lnTo>
                    <a:pt x="1" y="2031"/>
                  </a:lnTo>
                  <a:cubicBezTo>
                    <a:pt x="222" y="2158"/>
                    <a:pt x="472" y="2231"/>
                    <a:pt x="747" y="2231"/>
                  </a:cubicBezTo>
                  <a:cubicBezTo>
                    <a:pt x="1567" y="2231"/>
                    <a:pt x="2235" y="1563"/>
                    <a:pt x="2235" y="739"/>
                  </a:cubicBezTo>
                  <a:cubicBezTo>
                    <a:pt x="2231" y="472"/>
                    <a:pt x="2162" y="222"/>
                    <a:pt x="2030" y="1"/>
                  </a:cubicBezTo>
                  <a:close/>
                </a:path>
              </a:pathLst>
            </a:custGeom>
            <a:solidFill>
              <a:srgbClr val="CED0D7"/>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0" name="Google Shape;3950;p50"/>
            <p:cNvSpPr/>
            <p:nvPr/>
          </p:nvSpPr>
          <p:spPr>
            <a:xfrm>
              <a:off x="724950" y="3737300"/>
              <a:ext cx="22375" cy="25"/>
            </a:xfrm>
            <a:custGeom>
              <a:avLst/>
              <a:gdLst/>
              <a:ahLst/>
              <a:cxnLst/>
              <a:rect l="l" t="t" r="r" b="b"/>
              <a:pathLst>
                <a:path w="895" h="1" fill="none" extrusionOk="false">
                  <a:moveTo>
                    <a:pt x="0" y="0"/>
                  </a:moveTo>
                  <a:lnTo>
                    <a:pt x="894" y="0"/>
                  </a:lnTo>
                </a:path>
              </a:pathLst>
            </a:custGeom>
            <a:noFill/>
            <a:ln w="1325" cap="rnd" cmpd="sng">
              <a:solidFill>
                <a:srgbClr val="3B3B3B"/>
              </a:solidFill>
              <a:prstDash val="solid"/>
              <a:miter lim="4100"/>
              <a:headEnd type="none" w="sm" len="sm"/>
              <a:tailEnd type="none" w="sm" len="sm"/>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1" name="Google Shape;3951;p50"/>
            <p:cNvSpPr/>
            <p:nvPr/>
          </p:nvSpPr>
          <p:spPr>
            <a:xfrm>
              <a:off x="724950" y="3745400"/>
              <a:ext cx="22375" cy="25"/>
            </a:xfrm>
            <a:custGeom>
              <a:avLst/>
              <a:gdLst/>
              <a:ahLst/>
              <a:cxnLst/>
              <a:rect l="l" t="t" r="r" b="b"/>
              <a:pathLst>
                <a:path w="895" h="1" fill="none" extrusionOk="false">
                  <a:moveTo>
                    <a:pt x="0" y="0"/>
                  </a:moveTo>
                  <a:lnTo>
                    <a:pt x="894" y="0"/>
                  </a:lnTo>
                </a:path>
              </a:pathLst>
            </a:custGeom>
            <a:noFill/>
            <a:ln w="1325" cap="rnd" cmpd="sng">
              <a:solidFill>
                <a:srgbClr val="3B3B3B"/>
              </a:solidFill>
              <a:prstDash val="solid"/>
              <a:miter lim="4100"/>
              <a:headEnd type="none" w="sm" len="sm"/>
              <a:tailEnd type="none" w="sm" len="sm"/>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2" name="Google Shape;3952;p50"/>
            <p:cNvSpPr/>
            <p:nvPr/>
          </p:nvSpPr>
          <p:spPr>
            <a:xfrm>
              <a:off x="724950" y="3753800"/>
              <a:ext cx="22375" cy="25"/>
            </a:xfrm>
            <a:custGeom>
              <a:avLst/>
              <a:gdLst/>
              <a:ahLst/>
              <a:cxnLst/>
              <a:rect l="l" t="t" r="r" b="b"/>
              <a:pathLst>
                <a:path w="895" h="1" fill="none" extrusionOk="false">
                  <a:moveTo>
                    <a:pt x="0" y="0"/>
                  </a:moveTo>
                  <a:lnTo>
                    <a:pt x="894" y="0"/>
                  </a:lnTo>
                </a:path>
              </a:pathLst>
            </a:custGeom>
            <a:noFill/>
            <a:ln w="1325" cap="rnd" cmpd="sng">
              <a:solidFill>
                <a:srgbClr val="3B3B3B"/>
              </a:solidFill>
              <a:prstDash val="solid"/>
              <a:miter lim="4100"/>
              <a:headEnd type="none" w="sm" len="sm"/>
              <a:tailEnd type="none" w="sm" len="sm"/>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3" name="Google Shape;3953;p50"/>
            <p:cNvSpPr/>
            <p:nvPr/>
          </p:nvSpPr>
          <p:spPr>
            <a:xfrm>
              <a:off x="724950" y="3762100"/>
              <a:ext cx="22375" cy="25"/>
            </a:xfrm>
            <a:custGeom>
              <a:avLst/>
              <a:gdLst/>
              <a:ahLst/>
              <a:cxnLst/>
              <a:rect l="l" t="t" r="r" b="b"/>
              <a:pathLst>
                <a:path w="895" h="1" fill="none" extrusionOk="false">
                  <a:moveTo>
                    <a:pt x="0" y="1"/>
                  </a:moveTo>
                  <a:lnTo>
                    <a:pt x="894" y="1"/>
                  </a:lnTo>
                </a:path>
              </a:pathLst>
            </a:custGeom>
            <a:noFill/>
            <a:ln w="1325" cap="rnd" cmpd="sng">
              <a:solidFill>
                <a:srgbClr val="3B3B3B"/>
              </a:solidFill>
              <a:prstDash val="solid"/>
              <a:miter lim="4100"/>
              <a:headEnd type="none" w="sm" len="sm"/>
              <a:tailEnd type="none" w="sm" len="sm"/>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4" name="Google Shape;3954;p50"/>
            <p:cNvSpPr/>
            <p:nvPr/>
          </p:nvSpPr>
          <p:spPr>
            <a:xfrm>
              <a:off x="724950" y="3770400"/>
              <a:ext cx="22375" cy="25"/>
            </a:xfrm>
            <a:custGeom>
              <a:avLst/>
              <a:gdLst/>
              <a:ahLst/>
              <a:cxnLst/>
              <a:rect l="l" t="t" r="r" b="b"/>
              <a:pathLst>
                <a:path w="895" h="1" fill="none" extrusionOk="false">
                  <a:moveTo>
                    <a:pt x="0" y="1"/>
                  </a:moveTo>
                  <a:lnTo>
                    <a:pt x="894" y="1"/>
                  </a:lnTo>
                </a:path>
              </a:pathLst>
            </a:custGeom>
            <a:noFill/>
            <a:ln w="1325" cap="rnd" cmpd="sng">
              <a:solidFill>
                <a:srgbClr val="3B3B3B"/>
              </a:solidFill>
              <a:prstDash val="solid"/>
              <a:miter lim="4100"/>
              <a:headEnd type="none" w="sm" len="sm"/>
              <a:tailEnd type="none" w="sm" len="sm"/>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5" name="Google Shape;3955;p50"/>
            <p:cNvSpPr/>
            <p:nvPr/>
          </p:nvSpPr>
          <p:spPr>
            <a:xfrm>
              <a:off x="720025" y="3642275"/>
              <a:ext cx="32125" cy="32100"/>
            </a:xfrm>
            <a:custGeom>
              <a:avLst/>
              <a:gdLst/>
              <a:ahLst/>
              <a:cxnLst/>
              <a:rect l="l" t="t" r="r" b="b"/>
              <a:pathLst>
                <a:path w="1285" h="1284" extrusionOk="false">
                  <a:moveTo>
                    <a:pt x="1" y="640"/>
                  </a:moveTo>
                  <a:cubicBezTo>
                    <a:pt x="1" y="287"/>
                    <a:pt x="288" y="0"/>
                    <a:pt x="644" y="0"/>
                  </a:cubicBezTo>
                  <a:cubicBezTo>
                    <a:pt x="997" y="0"/>
                    <a:pt x="1284" y="287"/>
                    <a:pt x="1284" y="640"/>
                  </a:cubicBezTo>
                  <a:cubicBezTo>
                    <a:pt x="1284" y="996"/>
                    <a:pt x="997" y="1283"/>
                    <a:pt x="644" y="1283"/>
                  </a:cubicBezTo>
                  <a:cubicBezTo>
                    <a:pt x="288" y="1283"/>
                    <a:pt x="1" y="996"/>
                    <a:pt x="1" y="640"/>
                  </a:cubicBezTo>
                  <a:close/>
                </a:path>
              </a:pathLst>
            </a:custGeom>
            <a:solidFill>
              <a:srgbClr val="B4B7C4"/>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6" name="Google Shape;3956;p50"/>
            <p:cNvSpPr/>
            <p:nvPr/>
          </p:nvSpPr>
          <p:spPr>
            <a:xfrm>
              <a:off x="723300" y="3645450"/>
              <a:ext cx="25650" cy="25650"/>
            </a:xfrm>
            <a:custGeom>
              <a:avLst/>
              <a:gdLst/>
              <a:ahLst/>
              <a:cxnLst/>
              <a:rect l="l" t="t" r="r" b="b"/>
              <a:pathLst>
                <a:path w="1026" h="1026" extrusionOk="false">
                  <a:moveTo>
                    <a:pt x="1026" y="513"/>
                  </a:moveTo>
                  <a:cubicBezTo>
                    <a:pt x="1026" y="796"/>
                    <a:pt x="792" y="1025"/>
                    <a:pt x="513" y="1025"/>
                  </a:cubicBezTo>
                  <a:cubicBezTo>
                    <a:pt x="230" y="1025"/>
                    <a:pt x="1" y="796"/>
                    <a:pt x="1" y="513"/>
                  </a:cubicBezTo>
                  <a:cubicBezTo>
                    <a:pt x="1" y="234"/>
                    <a:pt x="230" y="0"/>
                    <a:pt x="513" y="0"/>
                  </a:cubicBezTo>
                  <a:cubicBezTo>
                    <a:pt x="792" y="0"/>
                    <a:pt x="1026" y="234"/>
                    <a:pt x="1026" y="513"/>
                  </a:cubicBezTo>
                  <a:close/>
                </a:path>
              </a:pathLst>
            </a:custGeom>
            <a:solidFill>
              <a:srgbClr val="B4B7C4"/>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7" name="Google Shape;3957;p50"/>
            <p:cNvSpPr/>
            <p:nvPr/>
          </p:nvSpPr>
          <p:spPr>
            <a:xfrm>
              <a:off x="728125" y="3684600"/>
              <a:ext cx="15925" cy="15925"/>
            </a:xfrm>
            <a:custGeom>
              <a:avLst/>
              <a:gdLst/>
              <a:ahLst/>
              <a:cxnLst/>
              <a:rect l="l" t="t" r="r" b="b"/>
              <a:pathLst>
                <a:path w="637" h="637" extrusionOk="false">
                  <a:moveTo>
                    <a:pt x="636" y="316"/>
                  </a:moveTo>
                  <a:cubicBezTo>
                    <a:pt x="636" y="493"/>
                    <a:pt x="493" y="636"/>
                    <a:pt x="320" y="636"/>
                  </a:cubicBezTo>
                  <a:cubicBezTo>
                    <a:pt x="144" y="636"/>
                    <a:pt x="1" y="493"/>
                    <a:pt x="1" y="316"/>
                  </a:cubicBezTo>
                  <a:cubicBezTo>
                    <a:pt x="1" y="140"/>
                    <a:pt x="144" y="1"/>
                    <a:pt x="320" y="1"/>
                  </a:cubicBezTo>
                  <a:cubicBezTo>
                    <a:pt x="493" y="1"/>
                    <a:pt x="636" y="140"/>
                    <a:pt x="636" y="316"/>
                  </a:cubicBezTo>
                  <a:close/>
                </a:path>
              </a:pathLst>
            </a:custGeom>
            <a:solidFill>
              <a:srgbClr val="B4B7C4"/>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8" name="Google Shape;3958;p50"/>
            <p:cNvSpPr/>
            <p:nvPr/>
          </p:nvSpPr>
          <p:spPr>
            <a:xfrm>
              <a:off x="729675" y="3686150"/>
              <a:ext cx="12825" cy="12825"/>
            </a:xfrm>
            <a:custGeom>
              <a:avLst/>
              <a:gdLst/>
              <a:ahLst/>
              <a:cxnLst/>
              <a:rect l="l" t="t" r="r" b="b"/>
              <a:pathLst>
                <a:path w="513" h="513" extrusionOk="false">
                  <a:moveTo>
                    <a:pt x="513" y="254"/>
                  </a:moveTo>
                  <a:cubicBezTo>
                    <a:pt x="513" y="398"/>
                    <a:pt x="402" y="513"/>
                    <a:pt x="258" y="513"/>
                  </a:cubicBezTo>
                  <a:cubicBezTo>
                    <a:pt x="115" y="513"/>
                    <a:pt x="0" y="398"/>
                    <a:pt x="0" y="254"/>
                  </a:cubicBezTo>
                  <a:cubicBezTo>
                    <a:pt x="0" y="111"/>
                    <a:pt x="115" y="0"/>
                    <a:pt x="258" y="0"/>
                  </a:cubicBezTo>
                  <a:cubicBezTo>
                    <a:pt x="402" y="0"/>
                    <a:pt x="513" y="115"/>
                    <a:pt x="513" y="254"/>
                  </a:cubicBezTo>
                  <a:close/>
                </a:path>
              </a:pathLst>
            </a:custGeom>
            <a:solidFill>
              <a:srgbClr val="B4B7C4"/>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9"/>
        <p:cNvGrpSpPr/>
        <p:nvPr/>
      </p:nvGrpSpPr>
      <p:grpSpPr>
        <a:xfrm>
          <a:off x="0" y="0"/>
          <a:ext cx="0" cy="0"/>
          <a:chOff x="0" y="0"/>
          <a:chExt cx="0" cy="0"/>
        </a:xfrm>
      </p:grpSpPr>
      <p:sp>
        <p:nvSpPr>
          <p:cNvPr id="3931" name="Google Shape;3931;p50"/>
          <p:cNvSpPr txBox="true">
            <a:spLocks noGrp="true"/>
          </p:cNvSpPr>
          <p:nvPr>
            <p:ph type="subTitle" idx="1"/>
          </p:nvPr>
        </p:nvSpPr>
        <p:spPr>
          <a:xfrm>
            <a:off x="2219286" y="625534"/>
            <a:ext cx="9736562" cy="5312739"/>
          </a:xfrm>
          <a:prstGeom prst="rect">
            <a:avLst/>
          </a:prstGeom>
        </p:spPr>
        <p:txBody>
          <a:bodyPr spcFirstLastPara="1" wrap="square" lIns="121900" tIns="121900" rIns="121900" bIns="121900" anchor="t" anchorCtr="false">
            <a:noAutofit/>
          </a:bodyPr>
          <a:lstStyle/>
          <a:p>
            <a:r>
              <a:rPr lang="en-IN" noProof="1"/>
              <a:t>The Age of Humanity on the planet Earth has come a long way along with remarkable and unimaginable development in the Science and Tech world. Development was to such an extent that they sent around 50-60 satellites which followed the orbit of moons of Jupiter and Saturn. </a:t>
            </a:r>
            <a:endParaRPr lang="en-IN" noProof="1"/>
          </a:p>
          <a:p>
            <a:br>
              <a:rPr lang="en-US"/>
            </a:br>
            <a:endParaRPr lang="en-IN" noProof="1"/>
          </a:p>
          <a:p>
            <a:r>
              <a:rPr lang="en-IN" noProof="1"/>
              <a:t>As we know everything has a date of extinction. The GAPA (Global Association of Planet Analysis) scientists found out that Planet Earth will have its doom’s day in 178 to 190 years from 3501, i.e, in between 3679 and 3691. This is because the planet Earth will blast due to extensive global warming.</a:t>
            </a:r>
            <a:endParaRPr lang="en-IN" noProof="1"/>
          </a:p>
          <a:p>
            <a:br>
              <a:rPr lang="en-US"/>
            </a:br>
            <a:endParaRPr lang="en-IN" noProof="1"/>
          </a:p>
          <a:p>
            <a:r>
              <a:rPr lang="en-IN" noProof="1"/>
              <a:t>Humanity wasn’t able to control their global warming level. But they found the planet ‘Volkov’ which supports life, even better than Earth. Therefore, they started making batches of people to transfer there. The limitation of fuel in spite of such a huge development stops them from 100% success. They were able to only transfer 73.44% of existing humans for preventing Humanity from extinction</a:t>
            </a:r>
            <a:endParaRPr lang="en-IN" noProof="1"/>
          </a:p>
          <a:p>
            <a:pPr marL="0" indent="0"/>
            <a:br>
              <a:rPr lang="en-US"/>
            </a:br>
            <a:endParaRPr lang="en-IN" noProof="1"/>
          </a:p>
        </p:txBody>
      </p:sp>
      <p:grpSp>
        <p:nvGrpSpPr>
          <p:cNvPr id="3932" name="Google Shape;3932;p50"/>
          <p:cNvGrpSpPr/>
          <p:nvPr/>
        </p:nvGrpSpPr>
        <p:grpSpPr>
          <a:xfrm rot="18426381">
            <a:off x="732302" y="228350"/>
            <a:ext cx="538692" cy="1211405"/>
            <a:chOff x="619975" y="3437025"/>
            <a:chExt cx="232225" cy="522225"/>
          </a:xfrm>
        </p:grpSpPr>
        <p:sp>
          <p:nvSpPr>
            <p:cNvPr id="3933" name="Google Shape;3933;p50"/>
            <p:cNvSpPr/>
            <p:nvPr/>
          </p:nvSpPr>
          <p:spPr>
            <a:xfrm>
              <a:off x="640900" y="3833650"/>
              <a:ext cx="190375" cy="125600"/>
            </a:xfrm>
            <a:custGeom>
              <a:avLst/>
              <a:gdLst/>
              <a:ahLst/>
              <a:cxnLst/>
              <a:rect l="l" t="t" r="r" b="b"/>
              <a:pathLst>
                <a:path w="7615" h="5024" extrusionOk="false">
                  <a:moveTo>
                    <a:pt x="4342" y="1"/>
                  </a:moveTo>
                  <a:cubicBezTo>
                    <a:pt x="4342" y="1"/>
                    <a:pt x="7615" y="2182"/>
                    <a:pt x="3809" y="5024"/>
                  </a:cubicBezTo>
                  <a:cubicBezTo>
                    <a:pt x="0" y="2182"/>
                    <a:pt x="3276" y="1"/>
                    <a:pt x="3276" y="1"/>
                  </a:cubicBezTo>
                  <a:close/>
                </a:path>
              </a:pathLst>
            </a:custGeom>
            <a:solidFill>
              <a:srgbClr val="8B30A1"/>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34" name="Google Shape;3934;p50"/>
            <p:cNvSpPr/>
            <p:nvPr/>
          </p:nvSpPr>
          <p:spPr>
            <a:xfrm>
              <a:off x="673475" y="3833650"/>
              <a:ext cx="125000" cy="82350"/>
            </a:xfrm>
            <a:custGeom>
              <a:avLst/>
              <a:gdLst/>
              <a:ahLst/>
              <a:cxnLst/>
              <a:rect l="l" t="t" r="r" b="b"/>
              <a:pathLst>
                <a:path w="5000" h="3294" extrusionOk="false">
                  <a:moveTo>
                    <a:pt x="2855" y="1"/>
                  </a:moveTo>
                  <a:cubicBezTo>
                    <a:pt x="2855" y="1"/>
                    <a:pt x="5000" y="1428"/>
                    <a:pt x="2506" y="3293"/>
                  </a:cubicBezTo>
                  <a:cubicBezTo>
                    <a:pt x="1" y="1428"/>
                    <a:pt x="2154" y="1"/>
                    <a:pt x="2154" y="1"/>
                  </a:cubicBezTo>
                  <a:close/>
                </a:path>
              </a:pathLst>
            </a:custGeom>
            <a:solidFill>
              <a:srgbClr val="8B30A1"/>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35" name="Google Shape;3935;p50"/>
            <p:cNvSpPr/>
            <p:nvPr/>
          </p:nvSpPr>
          <p:spPr>
            <a:xfrm>
              <a:off x="699225" y="3833650"/>
              <a:ext cx="73625" cy="48525"/>
            </a:xfrm>
            <a:custGeom>
              <a:avLst/>
              <a:gdLst/>
              <a:ahLst/>
              <a:cxnLst/>
              <a:rect l="l" t="t" r="r" b="b"/>
              <a:pathLst>
                <a:path w="2945" h="1941" extrusionOk="false">
                  <a:moveTo>
                    <a:pt x="1681" y="1"/>
                  </a:moveTo>
                  <a:cubicBezTo>
                    <a:pt x="1681" y="1"/>
                    <a:pt x="2944" y="845"/>
                    <a:pt x="1476" y="1940"/>
                  </a:cubicBezTo>
                  <a:cubicBezTo>
                    <a:pt x="0" y="841"/>
                    <a:pt x="1271" y="1"/>
                    <a:pt x="1271" y="1"/>
                  </a:cubicBezTo>
                  <a:close/>
                </a:path>
              </a:pathLst>
            </a:custGeom>
            <a:solidFill>
              <a:srgbClr val="5925A6"/>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36" name="Google Shape;3936;p50"/>
            <p:cNvSpPr/>
            <p:nvPr/>
          </p:nvSpPr>
          <p:spPr>
            <a:xfrm>
              <a:off x="619975" y="3715975"/>
              <a:ext cx="83575" cy="139850"/>
            </a:xfrm>
            <a:custGeom>
              <a:avLst/>
              <a:gdLst/>
              <a:ahLst/>
              <a:cxnLst/>
              <a:rect l="l" t="t" r="r" b="b"/>
              <a:pathLst>
                <a:path w="3343" h="5594" extrusionOk="false">
                  <a:moveTo>
                    <a:pt x="1854" y="0"/>
                  </a:moveTo>
                  <a:lnTo>
                    <a:pt x="398" y="2461"/>
                  </a:lnTo>
                  <a:cubicBezTo>
                    <a:pt x="99" y="2969"/>
                    <a:pt x="1" y="3551"/>
                    <a:pt x="103" y="4125"/>
                  </a:cubicBezTo>
                  <a:lnTo>
                    <a:pt x="365" y="5593"/>
                  </a:lnTo>
                  <a:cubicBezTo>
                    <a:pt x="1145" y="5392"/>
                    <a:pt x="1682" y="4868"/>
                    <a:pt x="1801" y="4183"/>
                  </a:cubicBezTo>
                  <a:lnTo>
                    <a:pt x="1801" y="4179"/>
                  </a:lnTo>
                  <a:lnTo>
                    <a:pt x="3342" y="3457"/>
                  </a:lnTo>
                  <a:lnTo>
                    <a:pt x="1854" y="0"/>
                  </a:lnTo>
                  <a:close/>
                </a:path>
              </a:pathLst>
            </a:custGeom>
            <a:solidFill>
              <a:srgbClr val="7A41AA"/>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37" name="Google Shape;3937;p50"/>
            <p:cNvSpPr/>
            <p:nvPr/>
          </p:nvSpPr>
          <p:spPr>
            <a:xfrm>
              <a:off x="619975" y="3715875"/>
              <a:ext cx="46475" cy="139750"/>
            </a:xfrm>
            <a:custGeom>
              <a:avLst/>
              <a:gdLst/>
              <a:ahLst/>
              <a:cxnLst/>
              <a:rect l="l" t="t" r="r" b="b"/>
              <a:pathLst>
                <a:path w="1859" h="5590" extrusionOk="false">
                  <a:moveTo>
                    <a:pt x="411" y="4207"/>
                  </a:moveTo>
                  <a:cubicBezTo>
                    <a:pt x="308" y="3633"/>
                    <a:pt x="411" y="2973"/>
                    <a:pt x="652" y="2428"/>
                  </a:cubicBezTo>
                  <a:cubicBezTo>
                    <a:pt x="1046" y="1546"/>
                    <a:pt x="1858" y="0"/>
                    <a:pt x="1858" y="0"/>
                  </a:cubicBezTo>
                  <a:lnTo>
                    <a:pt x="402" y="2460"/>
                  </a:lnTo>
                  <a:cubicBezTo>
                    <a:pt x="99" y="2969"/>
                    <a:pt x="1" y="3551"/>
                    <a:pt x="103" y="4125"/>
                  </a:cubicBezTo>
                  <a:lnTo>
                    <a:pt x="365" y="5589"/>
                  </a:lnTo>
                  <a:cubicBezTo>
                    <a:pt x="464" y="5565"/>
                    <a:pt x="558" y="5536"/>
                    <a:pt x="648" y="5499"/>
                  </a:cubicBezTo>
                  <a:close/>
                </a:path>
              </a:pathLst>
            </a:custGeom>
            <a:solidFill>
              <a:srgbClr val="B4B7C4"/>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38" name="Google Shape;3938;p50"/>
            <p:cNvSpPr/>
            <p:nvPr/>
          </p:nvSpPr>
          <p:spPr>
            <a:xfrm>
              <a:off x="768625" y="3715975"/>
              <a:ext cx="83575" cy="139850"/>
            </a:xfrm>
            <a:custGeom>
              <a:avLst/>
              <a:gdLst/>
              <a:ahLst/>
              <a:cxnLst/>
              <a:rect l="l" t="t" r="r" b="b"/>
              <a:pathLst>
                <a:path w="3343" h="5594" extrusionOk="false">
                  <a:moveTo>
                    <a:pt x="1489" y="0"/>
                  </a:moveTo>
                  <a:lnTo>
                    <a:pt x="0" y="3457"/>
                  </a:lnTo>
                  <a:lnTo>
                    <a:pt x="1542" y="4179"/>
                  </a:lnTo>
                  <a:lnTo>
                    <a:pt x="1542" y="4183"/>
                  </a:lnTo>
                  <a:cubicBezTo>
                    <a:pt x="1661" y="4868"/>
                    <a:pt x="2198" y="5392"/>
                    <a:pt x="2977" y="5593"/>
                  </a:cubicBezTo>
                  <a:lnTo>
                    <a:pt x="3240" y="4125"/>
                  </a:lnTo>
                  <a:cubicBezTo>
                    <a:pt x="3342" y="3551"/>
                    <a:pt x="3244" y="2969"/>
                    <a:pt x="2944" y="2461"/>
                  </a:cubicBezTo>
                  <a:lnTo>
                    <a:pt x="1489" y="0"/>
                  </a:lnTo>
                  <a:close/>
                </a:path>
              </a:pathLst>
            </a:custGeom>
            <a:solidFill>
              <a:srgbClr val="7A41AA"/>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39" name="Google Shape;3939;p50"/>
            <p:cNvSpPr/>
            <p:nvPr/>
          </p:nvSpPr>
          <p:spPr>
            <a:xfrm>
              <a:off x="805825" y="3715875"/>
              <a:ext cx="46375" cy="139750"/>
            </a:xfrm>
            <a:custGeom>
              <a:avLst/>
              <a:gdLst/>
              <a:ahLst/>
              <a:cxnLst/>
              <a:rect l="l" t="t" r="r" b="b"/>
              <a:pathLst>
                <a:path w="1855" h="5590" extrusionOk="false">
                  <a:moveTo>
                    <a:pt x="1444" y="4207"/>
                  </a:moveTo>
                  <a:cubicBezTo>
                    <a:pt x="1547" y="3633"/>
                    <a:pt x="1444" y="2973"/>
                    <a:pt x="1202" y="2428"/>
                  </a:cubicBezTo>
                  <a:cubicBezTo>
                    <a:pt x="809" y="1546"/>
                    <a:pt x="1" y="0"/>
                    <a:pt x="1" y="0"/>
                  </a:cubicBezTo>
                  <a:lnTo>
                    <a:pt x="1456" y="2460"/>
                  </a:lnTo>
                  <a:cubicBezTo>
                    <a:pt x="1756" y="2969"/>
                    <a:pt x="1854" y="3551"/>
                    <a:pt x="1752" y="4125"/>
                  </a:cubicBezTo>
                  <a:lnTo>
                    <a:pt x="1489" y="5589"/>
                  </a:lnTo>
                  <a:cubicBezTo>
                    <a:pt x="1395" y="5565"/>
                    <a:pt x="1297" y="5536"/>
                    <a:pt x="1210" y="5499"/>
                  </a:cubicBezTo>
                  <a:close/>
                </a:path>
              </a:pathLst>
            </a:custGeom>
            <a:solidFill>
              <a:srgbClr val="B4B7C4"/>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0" name="Google Shape;3940;p50"/>
            <p:cNvSpPr/>
            <p:nvPr/>
          </p:nvSpPr>
          <p:spPr>
            <a:xfrm>
              <a:off x="628175" y="3483475"/>
              <a:ext cx="215925" cy="320575"/>
            </a:xfrm>
            <a:custGeom>
              <a:avLst/>
              <a:gdLst/>
              <a:ahLst/>
              <a:cxnLst/>
              <a:rect l="l" t="t" r="r" b="b"/>
              <a:pathLst>
                <a:path w="8637" h="12823" extrusionOk="false">
                  <a:moveTo>
                    <a:pt x="8091" y="2969"/>
                  </a:moveTo>
                  <a:cubicBezTo>
                    <a:pt x="7890" y="1694"/>
                    <a:pt x="7382" y="726"/>
                    <a:pt x="6803" y="0"/>
                  </a:cubicBezTo>
                  <a:lnTo>
                    <a:pt x="1842" y="0"/>
                  </a:lnTo>
                  <a:cubicBezTo>
                    <a:pt x="1259" y="726"/>
                    <a:pt x="755" y="1694"/>
                    <a:pt x="554" y="2969"/>
                  </a:cubicBezTo>
                  <a:cubicBezTo>
                    <a:pt x="1" y="6467"/>
                    <a:pt x="1866" y="10776"/>
                    <a:pt x="2896" y="12823"/>
                  </a:cubicBezTo>
                  <a:lnTo>
                    <a:pt x="5749" y="12823"/>
                  </a:lnTo>
                  <a:cubicBezTo>
                    <a:pt x="6771" y="10776"/>
                    <a:pt x="8636" y="6467"/>
                    <a:pt x="8091" y="2969"/>
                  </a:cubicBezTo>
                  <a:close/>
                </a:path>
              </a:pathLst>
            </a:custGeom>
            <a:solidFill>
              <a:srgbClr val="B4B7C4"/>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1" name="Google Shape;3941;p50"/>
            <p:cNvSpPr/>
            <p:nvPr/>
          </p:nvSpPr>
          <p:spPr>
            <a:xfrm>
              <a:off x="700450" y="3804125"/>
              <a:ext cx="71375" cy="29650"/>
            </a:xfrm>
            <a:custGeom>
              <a:avLst/>
              <a:gdLst/>
              <a:ahLst/>
              <a:cxnLst/>
              <a:rect l="l" t="t" r="r" b="b"/>
              <a:pathLst>
                <a:path w="2855" h="1186" extrusionOk="false">
                  <a:moveTo>
                    <a:pt x="505" y="956"/>
                  </a:moveTo>
                  <a:cubicBezTo>
                    <a:pt x="579" y="1100"/>
                    <a:pt x="730" y="1186"/>
                    <a:pt x="894" y="1186"/>
                  </a:cubicBezTo>
                  <a:lnTo>
                    <a:pt x="1960" y="1186"/>
                  </a:lnTo>
                  <a:cubicBezTo>
                    <a:pt x="2124" y="1186"/>
                    <a:pt x="2272" y="1100"/>
                    <a:pt x="2350" y="956"/>
                  </a:cubicBezTo>
                  <a:cubicBezTo>
                    <a:pt x="2461" y="755"/>
                    <a:pt x="2641" y="427"/>
                    <a:pt x="2854" y="1"/>
                  </a:cubicBezTo>
                  <a:lnTo>
                    <a:pt x="0" y="1"/>
                  </a:lnTo>
                  <a:cubicBezTo>
                    <a:pt x="210" y="419"/>
                    <a:pt x="390" y="751"/>
                    <a:pt x="505" y="956"/>
                  </a:cubicBezTo>
                  <a:close/>
                </a:path>
              </a:pathLst>
            </a:custGeom>
            <a:solidFill>
              <a:srgbClr val="8B30A1"/>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2" name="Google Shape;3942;p50"/>
            <p:cNvSpPr/>
            <p:nvPr/>
          </p:nvSpPr>
          <p:spPr>
            <a:xfrm>
              <a:off x="674100" y="3437025"/>
              <a:ext cx="124075" cy="46575"/>
            </a:xfrm>
            <a:custGeom>
              <a:avLst/>
              <a:gdLst/>
              <a:ahLst/>
              <a:cxnLst/>
              <a:rect l="l" t="t" r="r" b="b"/>
              <a:pathLst>
                <a:path w="4963" h="1863" extrusionOk="false">
                  <a:moveTo>
                    <a:pt x="2481" y="1"/>
                  </a:moveTo>
                  <a:cubicBezTo>
                    <a:pt x="2481" y="1"/>
                    <a:pt x="1108" y="481"/>
                    <a:pt x="1" y="1862"/>
                  </a:cubicBezTo>
                  <a:lnTo>
                    <a:pt x="4962" y="1862"/>
                  </a:lnTo>
                  <a:cubicBezTo>
                    <a:pt x="3855" y="481"/>
                    <a:pt x="2481" y="1"/>
                    <a:pt x="2481" y="1"/>
                  </a:cubicBezTo>
                  <a:close/>
                </a:path>
              </a:pathLst>
            </a:custGeom>
            <a:solidFill>
              <a:srgbClr val="8B30A1"/>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3" name="Google Shape;3943;p50"/>
            <p:cNvSpPr/>
            <p:nvPr/>
          </p:nvSpPr>
          <p:spPr>
            <a:xfrm>
              <a:off x="628075" y="3437025"/>
              <a:ext cx="108075" cy="396650"/>
            </a:xfrm>
            <a:custGeom>
              <a:avLst/>
              <a:gdLst/>
              <a:ahLst/>
              <a:cxnLst/>
              <a:rect l="l" t="t" r="r" b="b"/>
              <a:pathLst>
                <a:path w="4323" h="15866" extrusionOk="false">
                  <a:moveTo>
                    <a:pt x="4322" y="1"/>
                  </a:moveTo>
                  <a:cubicBezTo>
                    <a:pt x="4322" y="1"/>
                    <a:pt x="2949" y="481"/>
                    <a:pt x="1842" y="1862"/>
                  </a:cubicBezTo>
                  <a:cubicBezTo>
                    <a:pt x="1259" y="2584"/>
                    <a:pt x="755" y="3552"/>
                    <a:pt x="554" y="4827"/>
                  </a:cubicBezTo>
                  <a:cubicBezTo>
                    <a:pt x="0" y="8325"/>
                    <a:pt x="1866" y="12634"/>
                    <a:pt x="2895" y="14681"/>
                  </a:cubicBezTo>
                  <a:cubicBezTo>
                    <a:pt x="3113" y="15107"/>
                    <a:pt x="3289" y="15435"/>
                    <a:pt x="3404" y="15632"/>
                  </a:cubicBezTo>
                  <a:cubicBezTo>
                    <a:pt x="3482" y="15775"/>
                    <a:pt x="3629" y="15866"/>
                    <a:pt x="3793" y="15866"/>
                  </a:cubicBezTo>
                  <a:cubicBezTo>
                    <a:pt x="54" y="6475"/>
                    <a:pt x="911" y="3470"/>
                    <a:pt x="4322" y="1"/>
                  </a:cubicBezTo>
                  <a:close/>
                </a:path>
              </a:pathLst>
            </a:custGeom>
            <a:solidFill>
              <a:srgbClr val="B4B7C4"/>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4" name="Google Shape;3944;p50"/>
            <p:cNvSpPr/>
            <p:nvPr/>
          </p:nvSpPr>
          <p:spPr>
            <a:xfrm>
              <a:off x="676450" y="3505200"/>
              <a:ext cx="119250" cy="119150"/>
            </a:xfrm>
            <a:custGeom>
              <a:avLst/>
              <a:gdLst/>
              <a:ahLst/>
              <a:cxnLst/>
              <a:rect l="l" t="t" r="r" b="b"/>
              <a:pathLst>
                <a:path w="4770" h="4766" extrusionOk="false">
                  <a:moveTo>
                    <a:pt x="2387" y="1"/>
                  </a:moveTo>
                  <a:cubicBezTo>
                    <a:pt x="1067" y="1"/>
                    <a:pt x="1" y="1067"/>
                    <a:pt x="1" y="2383"/>
                  </a:cubicBezTo>
                  <a:cubicBezTo>
                    <a:pt x="1" y="3699"/>
                    <a:pt x="1067" y="4765"/>
                    <a:pt x="2387" y="4765"/>
                  </a:cubicBezTo>
                  <a:cubicBezTo>
                    <a:pt x="3704" y="4765"/>
                    <a:pt x="4770" y="3699"/>
                    <a:pt x="4770" y="2383"/>
                  </a:cubicBezTo>
                  <a:cubicBezTo>
                    <a:pt x="4770" y="1067"/>
                    <a:pt x="3704" y="1"/>
                    <a:pt x="2387" y="1"/>
                  </a:cubicBezTo>
                  <a:close/>
                </a:path>
              </a:pathLst>
            </a:custGeom>
            <a:solidFill>
              <a:srgbClr val="452CBF"/>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5" name="Google Shape;3945;p50"/>
            <p:cNvSpPr/>
            <p:nvPr/>
          </p:nvSpPr>
          <p:spPr>
            <a:xfrm>
              <a:off x="677375" y="3503450"/>
              <a:ext cx="117400" cy="117400"/>
            </a:xfrm>
            <a:custGeom>
              <a:avLst/>
              <a:gdLst/>
              <a:ahLst/>
              <a:cxnLst/>
              <a:rect l="l" t="t" r="r" b="b"/>
              <a:pathLst>
                <a:path w="4696" h="4696" extrusionOk="false">
                  <a:moveTo>
                    <a:pt x="2350" y="1"/>
                  </a:moveTo>
                  <a:cubicBezTo>
                    <a:pt x="1051" y="1"/>
                    <a:pt x="1" y="1055"/>
                    <a:pt x="1" y="2350"/>
                  </a:cubicBezTo>
                  <a:cubicBezTo>
                    <a:pt x="1" y="3646"/>
                    <a:pt x="1051" y="4696"/>
                    <a:pt x="2350" y="4696"/>
                  </a:cubicBezTo>
                  <a:cubicBezTo>
                    <a:pt x="3646" y="4696"/>
                    <a:pt x="4696" y="3646"/>
                    <a:pt x="4696" y="2350"/>
                  </a:cubicBezTo>
                  <a:cubicBezTo>
                    <a:pt x="4696" y="1055"/>
                    <a:pt x="3646" y="1"/>
                    <a:pt x="2350" y="1"/>
                  </a:cubicBezTo>
                  <a:close/>
                </a:path>
              </a:pathLst>
            </a:custGeom>
            <a:solidFill>
              <a:srgbClr val="CED0D7"/>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6" name="Google Shape;3946;p50"/>
            <p:cNvSpPr/>
            <p:nvPr/>
          </p:nvSpPr>
          <p:spPr>
            <a:xfrm>
              <a:off x="689275" y="3515450"/>
              <a:ext cx="93625" cy="93525"/>
            </a:xfrm>
            <a:custGeom>
              <a:avLst/>
              <a:gdLst/>
              <a:ahLst/>
              <a:cxnLst/>
              <a:rect l="l" t="t" r="r" b="b"/>
              <a:pathLst>
                <a:path w="3745" h="3741" extrusionOk="false">
                  <a:moveTo>
                    <a:pt x="3744" y="1870"/>
                  </a:moveTo>
                  <a:cubicBezTo>
                    <a:pt x="3744" y="2904"/>
                    <a:pt x="2904" y="3740"/>
                    <a:pt x="1874" y="3740"/>
                  </a:cubicBezTo>
                  <a:cubicBezTo>
                    <a:pt x="841" y="3740"/>
                    <a:pt x="0" y="2904"/>
                    <a:pt x="0" y="1870"/>
                  </a:cubicBezTo>
                  <a:cubicBezTo>
                    <a:pt x="0" y="837"/>
                    <a:pt x="841" y="1"/>
                    <a:pt x="1874" y="1"/>
                  </a:cubicBezTo>
                  <a:cubicBezTo>
                    <a:pt x="2904" y="1"/>
                    <a:pt x="3744" y="837"/>
                    <a:pt x="3744" y="1870"/>
                  </a:cubicBezTo>
                  <a:close/>
                </a:path>
              </a:pathLst>
            </a:custGeom>
            <a:solidFill>
              <a:srgbClr val="3E1AB1"/>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7" name="Google Shape;3947;p50"/>
            <p:cNvSpPr/>
            <p:nvPr/>
          </p:nvSpPr>
          <p:spPr>
            <a:xfrm>
              <a:off x="697675" y="3523750"/>
              <a:ext cx="76925" cy="76925"/>
            </a:xfrm>
            <a:custGeom>
              <a:avLst/>
              <a:gdLst/>
              <a:ahLst/>
              <a:cxnLst/>
              <a:rect l="l" t="t" r="r" b="b"/>
              <a:pathLst>
                <a:path w="3077" h="3077" extrusionOk="false">
                  <a:moveTo>
                    <a:pt x="1538" y="1"/>
                  </a:moveTo>
                  <a:cubicBezTo>
                    <a:pt x="685" y="1"/>
                    <a:pt x="1" y="690"/>
                    <a:pt x="1" y="1538"/>
                  </a:cubicBezTo>
                  <a:cubicBezTo>
                    <a:pt x="1" y="2387"/>
                    <a:pt x="685" y="3076"/>
                    <a:pt x="1538" y="3076"/>
                  </a:cubicBezTo>
                  <a:cubicBezTo>
                    <a:pt x="2387" y="3076"/>
                    <a:pt x="3076" y="2387"/>
                    <a:pt x="3076" y="1538"/>
                  </a:cubicBezTo>
                  <a:cubicBezTo>
                    <a:pt x="3076" y="690"/>
                    <a:pt x="2387" y="1"/>
                    <a:pt x="1538" y="1"/>
                  </a:cubicBezTo>
                  <a:close/>
                </a:path>
              </a:pathLst>
            </a:custGeom>
            <a:solidFill>
              <a:srgbClr val="3B3B3B"/>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8" name="Google Shape;3948;p50"/>
            <p:cNvSpPr/>
            <p:nvPr/>
          </p:nvSpPr>
          <p:spPr>
            <a:xfrm>
              <a:off x="706600" y="3532850"/>
              <a:ext cx="29550" cy="29375"/>
            </a:xfrm>
            <a:custGeom>
              <a:avLst/>
              <a:gdLst/>
              <a:ahLst/>
              <a:cxnLst/>
              <a:rect l="l" t="t" r="r" b="b"/>
              <a:pathLst>
                <a:path w="1182" h="1175" extrusionOk="false">
                  <a:moveTo>
                    <a:pt x="1129" y="0"/>
                  </a:moveTo>
                  <a:cubicBezTo>
                    <a:pt x="992" y="0"/>
                    <a:pt x="858" y="29"/>
                    <a:pt x="730" y="84"/>
                  </a:cubicBezTo>
                  <a:cubicBezTo>
                    <a:pt x="587" y="137"/>
                    <a:pt x="452" y="227"/>
                    <a:pt x="341" y="334"/>
                  </a:cubicBezTo>
                  <a:cubicBezTo>
                    <a:pt x="230" y="445"/>
                    <a:pt x="144" y="580"/>
                    <a:pt x="87" y="723"/>
                  </a:cubicBezTo>
                  <a:cubicBezTo>
                    <a:pt x="25" y="867"/>
                    <a:pt x="0" y="1019"/>
                    <a:pt x="5" y="1174"/>
                  </a:cubicBezTo>
                  <a:lnTo>
                    <a:pt x="33" y="1174"/>
                  </a:lnTo>
                  <a:cubicBezTo>
                    <a:pt x="128" y="1027"/>
                    <a:pt x="205" y="908"/>
                    <a:pt x="287" y="805"/>
                  </a:cubicBezTo>
                  <a:cubicBezTo>
                    <a:pt x="370" y="703"/>
                    <a:pt x="452" y="617"/>
                    <a:pt x="534" y="531"/>
                  </a:cubicBezTo>
                  <a:cubicBezTo>
                    <a:pt x="620" y="441"/>
                    <a:pt x="710" y="363"/>
                    <a:pt x="812" y="281"/>
                  </a:cubicBezTo>
                  <a:cubicBezTo>
                    <a:pt x="915" y="207"/>
                    <a:pt x="1030" y="125"/>
                    <a:pt x="1181" y="26"/>
                  </a:cubicBezTo>
                  <a:lnTo>
                    <a:pt x="1181" y="2"/>
                  </a:lnTo>
                  <a:cubicBezTo>
                    <a:pt x="1164" y="1"/>
                    <a:pt x="1147" y="0"/>
                    <a:pt x="1129" y="0"/>
                  </a:cubicBezTo>
                  <a:close/>
                </a:path>
              </a:pathLst>
            </a:custGeom>
            <a:solidFill>
              <a:srgbClr val="CED0D7"/>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9" name="Google Shape;3949;p50"/>
            <p:cNvSpPr/>
            <p:nvPr/>
          </p:nvSpPr>
          <p:spPr>
            <a:xfrm>
              <a:off x="716950" y="3543125"/>
              <a:ext cx="55900" cy="55800"/>
            </a:xfrm>
            <a:custGeom>
              <a:avLst/>
              <a:gdLst/>
              <a:ahLst/>
              <a:cxnLst/>
              <a:rect l="l" t="t" r="r" b="b"/>
              <a:pathLst>
                <a:path w="2236" h="2232" extrusionOk="false">
                  <a:moveTo>
                    <a:pt x="2030" y="1"/>
                  </a:moveTo>
                  <a:lnTo>
                    <a:pt x="1" y="2031"/>
                  </a:lnTo>
                  <a:cubicBezTo>
                    <a:pt x="222" y="2158"/>
                    <a:pt x="472" y="2231"/>
                    <a:pt x="747" y="2231"/>
                  </a:cubicBezTo>
                  <a:cubicBezTo>
                    <a:pt x="1567" y="2231"/>
                    <a:pt x="2235" y="1563"/>
                    <a:pt x="2235" y="739"/>
                  </a:cubicBezTo>
                  <a:cubicBezTo>
                    <a:pt x="2231" y="472"/>
                    <a:pt x="2162" y="222"/>
                    <a:pt x="2030" y="1"/>
                  </a:cubicBezTo>
                  <a:close/>
                </a:path>
              </a:pathLst>
            </a:custGeom>
            <a:solidFill>
              <a:srgbClr val="CED0D7"/>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0" name="Google Shape;3950;p50"/>
            <p:cNvSpPr/>
            <p:nvPr/>
          </p:nvSpPr>
          <p:spPr>
            <a:xfrm>
              <a:off x="724950" y="3737300"/>
              <a:ext cx="22375" cy="25"/>
            </a:xfrm>
            <a:custGeom>
              <a:avLst/>
              <a:gdLst/>
              <a:ahLst/>
              <a:cxnLst/>
              <a:rect l="l" t="t" r="r" b="b"/>
              <a:pathLst>
                <a:path w="895" h="1" fill="none" extrusionOk="false">
                  <a:moveTo>
                    <a:pt x="0" y="0"/>
                  </a:moveTo>
                  <a:lnTo>
                    <a:pt x="894" y="0"/>
                  </a:lnTo>
                </a:path>
              </a:pathLst>
            </a:custGeom>
            <a:noFill/>
            <a:ln w="1325" cap="rnd" cmpd="sng">
              <a:solidFill>
                <a:srgbClr val="3B3B3B"/>
              </a:solidFill>
              <a:prstDash val="solid"/>
              <a:miter lim="4100"/>
              <a:headEnd type="none" w="sm" len="sm"/>
              <a:tailEnd type="none" w="sm" len="sm"/>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1" name="Google Shape;3951;p50"/>
            <p:cNvSpPr/>
            <p:nvPr/>
          </p:nvSpPr>
          <p:spPr>
            <a:xfrm>
              <a:off x="724950" y="3745400"/>
              <a:ext cx="22375" cy="25"/>
            </a:xfrm>
            <a:custGeom>
              <a:avLst/>
              <a:gdLst/>
              <a:ahLst/>
              <a:cxnLst/>
              <a:rect l="l" t="t" r="r" b="b"/>
              <a:pathLst>
                <a:path w="895" h="1" fill="none" extrusionOk="false">
                  <a:moveTo>
                    <a:pt x="0" y="0"/>
                  </a:moveTo>
                  <a:lnTo>
                    <a:pt x="894" y="0"/>
                  </a:lnTo>
                </a:path>
              </a:pathLst>
            </a:custGeom>
            <a:noFill/>
            <a:ln w="1325" cap="rnd" cmpd="sng">
              <a:solidFill>
                <a:srgbClr val="3B3B3B"/>
              </a:solidFill>
              <a:prstDash val="solid"/>
              <a:miter lim="4100"/>
              <a:headEnd type="none" w="sm" len="sm"/>
              <a:tailEnd type="none" w="sm" len="sm"/>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2" name="Google Shape;3952;p50"/>
            <p:cNvSpPr/>
            <p:nvPr/>
          </p:nvSpPr>
          <p:spPr>
            <a:xfrm>
              <a:off x="724950" y="3753800"/>
              <a:ext cx="22375" cy="25"/>
            </a:xfrm>
            <a:custGeom>
              <a:avLst/>
              <a:gdLst/>
              <a:ahLst/>
              <a:cxnLst/>
              <a:rect l="l" t="t" r="r" b="b"/>
              <a:pathLst>
                <a:path w="895" h="1" fill="none" extrusionOk="false">
                  <a:moveTo>
                    <a:pt x="0" y="0"/>
                  </a:moveTo>
                  <a:lnTo>
                    <a:pt x="894" y="0"/>
                  </a:lnTo>
                </a:path>
              </a:pathLst>
            </a:custGeom>
            <a:noFill/>
            <a:ln w="1325" cap="rnd" cmpd="sng">
              <a:solidFill>
                <a:srgbClr val="3B3B3B"/>
              </a:solidFill>
              <a:prstDash val="solid"/>
              <a:miter lim="4100"/>
              <a:headEnd type="none" w="sm" len="sm"/>
              <a:tailEnd type="none" w="sm" len="sm"/>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3" name="Google Shape;3953;p50"/>
            <p:cNvSpPr/>
            <p:nvPr/>
          </p:nvSpPr>
          <p:spPr>
            <a:xfrm>
              <a:off x="724950" y="3762100"/>
              <a:ext cx="22375" cy="25"/>
            </a:xfrm>
            <a:custGeom>
              <a:avLst/>
              <a:gdLst/>
              <a:ahLst/>
              <a:cxnLst/>
              <a:rect l="l" t="t" r="r" b="b"/>
              <a:pathLst>
                <a:path w="895" h="1" fill="none" extrusionOk="false">
                  <a:moveTo>
                    <a:pt x="0" y="1"/>
                  </a:moveTo>
                  <a:lnTo>
                    <a:pt x="894" y="1"/>
                  </a:lnTo>
                </a:path>
              </a:pathLst>
            </a:custGeom>
            <a:noFill/>
            <a:ln w="1325" cap="rnd" cmpd="sng">
              <a:solidFill>
                <a:srgbClr val="3B3B3B"/>
              </a:solidFill>
              <a:prstDash val="solid"/>
              <a:miter lim="4100"/>
              <a:headEnd type="none" w="sm" len="sm"/>
              <a:tailEnd type="none" w="sm" len="sm"/>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4" name="Google Shape;3954;p50"/>
            <p:cNvSpPr/>
            <p:nvPr/>
          </p:nvSpPr>
          <p:spPr>
            <a:xfrm>
              <a:off x="724950" y="3770400"/>
              <a:ext cx="22375" cy="25"/>
            </a:xfrm>
            <a:custGeom>
              <a:avLst/>
              <a:gdLst/>
              <a:ahLst/>
              <a:cxnLst/>
              <a:rect l="l" t="t" r="r" b="b"/>
              <a:pathLst>
                <a:path w="895" h="1" fill="none" extrusionOk="false">
                  <a:moveTo>
                    <a:pt x="0" y="1"/>
                  </a:moveTo>
                  <a:lnTo>
                    <a:pt x="894" y="1"/>
                  </a:lnTo>
                </a:path>
              </a:pathLst>
            </a:custGeom>
            <a:noFill/>
            <a:ln w="1325" cap="rnd" cmpd="sng">
              <a:solidFill>
                <a:srgbClr val="3B3B3B"/>
              </a:solidFill>
              <a:prstDash val="solid"/>
              <a:miter lim="4100"/>
              <a:headEnd type="none" w="sm" len="sm"/>
              <a:tailEnd type="none" w="sm" len="sm"/>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5" name="Google Shape;3955;p50"/>
            <p:cNvSpPr/>
            <p:nvPr/>
          </p:nvSpPr>
          <p:spPr>
            <a:xfrm>
              <a:off x="720025" y="3642275"/>
              <a:ext cx="32125" cy="32100"/>
            </a:xfrm>
            <a:custGeom>
              <a:avLst/>
              <a:gdLst/>
              <a:ahLst/>
              <a:cxnLst/>
              <a:rect l="l" t="t" r="r" b="b"/>
              <a:pathLst>
                <a:path w="1285" h="1284" extrusionOk="false">
                  <a:moveTo>
                    <a:pt x="1" y="640"/>
                  </a:moveTo>
                  <a:cubicBezTo>
                    <a:pt x="1" y="287"/>
                    <a:pt x="288" y="0"/>
                    <a:pt x="644" y="0"/>
                  </a:cubicBezTo>
                  <a:cubicBezTo>
                    <a:pt x="997" y="0"/>
                    <a:pt x="1284" y="287"/>
                    <a:pt x="1284" y="640"/>
                  </a:cubicBezTo>
                  <a:cubicBezTo>
                    <a:pt x="1284" y="996"/>
                    <a:pt x="997" y="1283"/>
                    <a:pt x="644" y="1283"/>
                  </a:cubicBezTo>
                  <a:cubicBezTo>
                    <a:pt x="288" y="1283"/>
                    <a:pt x="1" y="996"/>
                    <a:pt x="1" y="640"/>
                  </a:cubicBezTo>
                  <a:close/>
                </a:path>
              </a:pathLst>
            </a:custGeom>
            <a:solidFill>
              <a:srgbClr val="B4B7C4"/>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6" name="Google Shape;3956;p50"/>
            <p:cNvSpPr/>
            <p:nvPr/>
          </p:nvSpPr>
          <p:spPr>
            <a:xfrm>
              <a:off x="723300" y="3645450"/>
              <a:ext cx="25650" cy="25650"/>
            </a:xfrm>
            <a:custGeom>
              <a:avLst/>
              <a:gdLst/>
              <a:ahLst/>
              <a:cxnLst/>
              <a:rect l="l" t="t" r="r" b="b"/>
              <a:pathLst>
                <a:path w="1026" h="1026" extrusionOk="false">
                  <a:moveTo>
                    <a:pt x="1026" y="513"/>
                  </a:moveTo>
                  <a:cubicBezTo>
                    <a:pt x="1026" y="796"/>
                    <a:pt x="792" y="1025"/>
                    <a:pt x="513" y="1025"/>
                  </a:cubicBezTo>
                  <a:cubicBezTo>
                    <a:pt x="230" y="1025"/>
                    <a:pt x="1" y="796"/>
                    <a:pt x="1" y="513"/>
                  </a:cubicBezTo>
                  <a:cubicBezTo>
                    <a:pt x="1" y="234"/>
                    <a:pt x="230" y="0"/>
                    <a:pt x="513" y="0"/>
                  </a:cubicBezTo>
                  <a:cubicBezTo>
                    <a:pt x="792" y="0"/>
                    <a:pt x="1026" y="234"/>
                    <a:pt x="1026" y="513"/>
                  </a:cubicBezTo>
                  <a:close/>
                </a:path>
              </a:pathLst>
            </a:custGeom>
            <a:solidFill>
              <a:srgbClr val="B4B7C4"/>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7" name="Google Shape;3957;p50"/>
            <p:cNvSpPr/>
            <p:nvPr/>
          </p:nvSpPr>
          <p:spPr>
            <a:xfrm>
              <a:off x="728125" y="3684600"/>
              <a:ext cx="15925" cy="15925"/>
            </a:xfrm>
            <a:custGeom>
              <a:avLst/>
              <a:gdLst/>
              <a:ahLst/>
              <a:cxnLst/>
              <a:rect l="l" t="t" r="r" b="b"/>
              <a:pathLst>
                <a:path w="637" h="637" extrusionOk="false">
                  <a:moveTo>
                    <a:pt x="636" y="316"/>
                  </a:moveTo>
                  <a:cubicBezTo>
                    <a:pt x="636" y="493"/>
                    <a:pt x="493" y="636"/>
                    <a:pt x="320" y="636"/>
                  </a:cubicBezTo>
                  <a:cubicBezTo>
                    <a:pt x="144" y="636"/>
                    <a:pt x="1" y="493"/>
                    <a:pt x="1" y="316"/>
                  </a:cubicBezTo>
                  <a:cubicBezTo>
                    <a:pt x="1" y="140"/>
                    <a:pt x="144" y="1"/>
                    <a:pt x="320" y="1"/>
                  </a:cubicBezTo>
                  <a:cubicBezTo>
                    <a:pt x="493" y="1"/>
                    <a:pt x="636" y="140"/>
                    <a:pt x="636" y="316"/>
                  </a:cubicBezTo>
                  <a:close/>
                </a:path>
              </a:pathLst>
            </a:custGeom>
            <a:solidFill>
              <a:srgbClr val="B4B7C4"/>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8" name="Google Shape;3958;p50"/>
            <p:cNvSpPr/>
            <p:nvPr/>
          </p:nvSpPr>
          <p:spPr>
            <a:xfrm>
              <a:off x="729675" y="3686150"/>
              <a:ext cx="12825" cy="12825"/>
            </a:xfrm>
            <a:custGeom>
              <a:avLst/>
              <a:gdLst/>
              <a:ahLst/>
              <a:cxnLst/>
              <a:rect l="l" t="t" r="r" b="b"/>
              <a:pathLst>
                <a:path w="513" h="513" extrusionOk="false">
                  <a:moveTo>
                    <a:pt x="513" y="254"/>
                  </a:moveTo>
                  <a:cubicBezTo>
                    <a:pt x="513" y="398"/>
                    <a:pt x="402" y="513"/>
                    <a:pt x="258" y="513"/>
                  </a:cubicBezTo>
                  <a:cubicBezTo>
                    <a:pt x="115" y="513"/>
                    <a:pt x="0" y="398"/>
                    <a:pt x="0" y="254"/>
                  </a:cubicBezTo>
                  <a:cubicBezTo>
                    <a:pt x="0" y="111"/>
                    <a:pt x="115" y="0"/>
                    <a:pt x="258" y="0"/>
                  </a:cubicBezTo>
                  <a:cubicBezTo>
                    <a:pt x="402" y="0"/>
                    <a:pt x="513" y="115"/>
                    <a:pt x="513" y="254"/>
                  </a:cubicBezTo>
                  <a:close/>
                </a:path>
              </a:pathLst>
            </a:custGeom>
            <a:solidFill>
              <a:srgbClr val="B4B7C4"/>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29"/>
        <p:cNvGrpSpPr/>
        <p:nvPr/>
      </p:nvGrpSpPr>
      <p:grpSpPr>
        <a:xfrm>
          <a:off x="0" y="0"/>
          <a:ext cx="0" cy="0"/>
          <a:chOff x="0" y="0"/>
          <a:chExt cx="0" cy="0"/>
        </a:xfrm>
      </p:grpSpPr>
      <p:sp>
        <p:nvSpPr>
          <p:cNvPr id="3931" name="Google Shape;3931;p50"/>
          <p:cNvSpPr txBox="true">
            <a:spLocks noGrp="true"/>
          </p:cNvSpPr>
          <p:nvPr>
            <p:ph type="subTitle" idx="1"/>
          </p:nvPr>
        </p:nvSpPr>
        <p:spPr>
          <a:xfrm>
            <a:off x="2166122" y="838184"/>
            <a:ext cx="9665679" cy="4488717"/>
          </a:xfrm>
          <a:prstGeom prst="rect">
            <a:avLst/>
          </a:prstGeom>
        </p:spPr>
        <p:txBody>
          <a:bodyPr spcFirstLastPara="1" wrap="square" lIns="121900" tIns="121900" rIns="121900" bIns="121900" anchor="t" anchorCtr="false">
            <a:noAutofit/>
          </a:bodyPr>
          <a:lstStyle/>
          <a:p>
            <a:r>
              <a:rPr lang="en-IN" noProof="1"/>
              <a:t> let’s come back to the present time, year 4001. Today is 22nd Jan 4001. Yeah, the date and time system here on planet ‘Volkov’ is the same as on Earth. </a:t>
            </a:r>
            <a:endParaRPr lang="en-IN" noProof="1"/>
          </a:p>
          <a:p>
            <a:br>
              <a:rPr lang="en-US"/>
            </a:br>
            <a:endParaRPr lang="en-IN" noProof="1"/>
          </a:p>
          <a:p>
            <a:r>
              <a:rPr lang="en-IN" noProof="1"/>
              <a:t>Jon Wons is a 14 year old ideal boy that every parent wants, really innocent and sweet. He has a peculiar talent of “Ayatori” i.e. string games. His father taught him the basics of Ayatori but he made himself better at it that is worth more than any appreciation. </a:t>
            </a:r>
            <a:endParaRPr lang="en-IN" noProof="1"/>
          </a:p>
          <a:p>
            <a:br>
              <a:rPr lang="en-US"/>
            </a:br>
            <a:endParaRPr lang="en-IN" noProof="1"/>
          </a:p>
          <a:p>
            <a:r>
              <a:rPr lang="en-IN" noProof="1"/>
              <a:t>He was singing a song while on his way toward home. He was returning from his crush Daenerys house. With whom he watched a movie ‘Interstellar’ and a show ‘Lost In Space’. He was unknown of the fact that his mom and dad were waiting home with a little surprising news for him.</a:t>
            </a:r>
            <a:endParaRPr lang="en-IN" noProof="1"/>
          </a:p>
          <a:p>
            <a:pPr marL="0" indent="0"/>
            <a:br>
              <a:rPr lang="en-US"/>
            </a:br>
            <a:endParaRPr lang="en-IN" noProof="1"/>
          </a:p>
        </p:txBody>
      </p:sp>
      <p:grpSp>
        <p:nvGrpSpPr>
          <p:cNvPr id="3932" name="Google Shape;3932;p50"/>
          <p:cNvGrpSpPr/>
          <p:nvPr/>
        </p:nvGrpSpPr>
        <p:grpSpPr>
          <a:xfrm rot="18426381">
            <a:off x="732302" y="228350"/>
            <a:ext cx="538692" cy="1211405"/>
            <a:chOff x="619975" y="3437025"/>
            <a:chExt cx="232225" cy="522225"/>
          </a:xfrm>
        </p:grpSpPr>
        <p:sp>
          <p:nvSpPr>
            <p:cNvPr id="3933" name="Google Shape;3933;p50"/>
            <p:cNvSpPr/>
            <p:nvPr/>
          </p:nvSpPr>
          <p:spPr>
            <a:xfrm>
              <a:off x="640900" y="3833650"/>
              <a:ext cx="190375" cy="125600"/>
            </a:xfrm>
            <a:custGeom>
              <a:avLst/>
              <a:gdLst/>
              <a:ahLst/>
              <a:cxnLst/>
              <a:rect l="l" t="t" r="r" b="b"/>
              <a:pathLst>
                <a:path w="7615" h="5024" extrusionOk="false">
                  <a:moveTo>
                    <a:pt x="4342" y="1"/>
                  </a:moveTo>
                  <a:cubicBezTo>
                    <a:pt x="4342" y="1"/>
                    <a:pt x="7615" y="2182"/>
                    <a:pt x="3809" y="5024"/>
                  </a:cubicBezTo>
                  <a:cubicBezTo>
                    <a:pt x="0" y="2182"/>
                    <a:pt x="3276" y="1"/>
                    <a:pt x="3276" y="1"/>
                  </a:cubicBezTo>
                  <a:close/>
                </a:path>
              </a:pathLst>
            </a:custGeom>
            <a:solidFill>
              <a:srgbClr val="8B30A1"/>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34" name="Google Shape;3934;p50"/>
            <p:cNvSpPr/>
            <p:nvPr/>
          </p:nvSpPr>
          <p:spPr>
            <a:xfrm>
              <a:off x="673475" y="3833650"/>
              <a:ext cx="125000" cy="82350"/>
            </a:xfrm>
            <a:custGeom>
              <a:avLst/>
              <a:gdLst/>
              <a:ahLst/>
              <a:cxnLst/>
              <a:rect l="l" t="t" r="r" b="b"/>
              <a:pathLst>
                <a:path w="5000" h="3294" extrusionOk="false">
                  <a:moveTo>
                    <a:pt x="2855" y="1"/>
                  </a:moveTo>
                  <a:cubicBezTo>
                    <a:pt x="2855" y="1"/>
                    <a:pt x="5000" y="1428"/>
                    <a:pt x="2506" y="3293"/>
                  </a:cubicBezTo>
                  <a:cubicBezTo>
                    <a:pt x="1" y="1428"/>
                    <a:pt x="2154" y="1"/>
                    <a:pt x="2154" y="1"/>
                  </a:cubicBezTo>
                  <a:close/>
                </a:path>
              </a:pathLst>
            </a:custGeom>
            <a:solidFill>
              <a:srgbClr val="8B30A1"/>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35" name="Google Shape;3935;p50"/>
            <p:cNvSpPr/>
            <p:nvPr/>
          </p:nvSpPr>
          <p:spPr>
            <a:xfrm>
              <a:off x="699225" y="3833650"/>
              <a:ext cx="73625" cy="48525"/>
            </a:xfrm>
            <a:custGeom>
              <a:avLst/>
              <a:gdLst/>
              <a:ahLst/>
              <a:cxnLst/>
              <a:rect l="l" t="t" r="r" b="b"/>
              <a:pathLst>
                <a:path w="2945" h="1941" extrusionOk="false">
                  <a:moveTo>
                    <a:pt x="1681" y="1"/>
                  </a:moveTo>
                  <a:cubicBezTo>
                    <a:pt x="1681" y="1"/>
                    <a:pt x="2944" y="845"/>
                    <a:pt x="1476" y="1940"/>
                  </a:cubicBezTo>
                  <a:cubicBezTo>
                    <a:pt x="0" y="841"/>
                    <a:pt x="1271" y="1"/>
                    <a:pt x="1271" y="1"/>
                  </a:cubicBezTo>
                  <a:close/>
                </a:path>
              </a:pathLst>
            </a:custGeom>
            <a:solidFill>
              <a:srgbClr val="5925A6"/>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36" name="Google Shape;3936;p50"/>
            <p:cNvSpPr/>
            <p:nvPr/>
          </p:nvSpPr>
          <p:spPr>
            <a:xfrm>
              <a:off x="619975" y="3715975"/>
              <a:ext cx="83575" cy="139850"/>
            </a:xfrm>
            <a:custGeom>
              <a:avLst/>
              <a:gdLst/>
              <a:ahLst/>
              <a:cxnLst/>
              <a:rect l="l" t="t" r="r" b="b"/>
              <a:pathLst>
                <a:path w="3343" h="5594" extrusionOk="false">
                  <a:moveTo>
                    <a:pt x="1854" y="0"/>
                  </a:moveTo>
                  <a:lnTo>
                    <a:pt x="398" y="2461"/>
                  </a:lnTo>
                  <a:cubicBezTo>
                    <a:pt x="99" y="2969"/>
                    <a:pt x="1" y="3551"/>
                    <a:pt x="103" y="4125"/>
                  </a:cubicBezTo>
                  <a:lnTo>
                    <a:pt x="365" y="5593"/>
                  </a:lnTo>
                  <a:cubicBezTo>
                    <a:pt x="1145" y="5392"/>
                    <a:pt x="1682" y="4868"/>
                    <a:pt x="1801" y="4183"/>
                  </a:cubicBezTo>
                  <a:lnTo>
                    <a:pt x="1801" y="4179"/>
                  </a:lnTo>
                  <a:lnTo>
                    <a:pt x="3342" y="3457"/>
                  </a:lnTo>
                  <a:lnTo>
                    <a:pt x="1854" y="0"/>
                  </a:lnTo>
                  <a:close/>
                </a:path>
              </a:pathLst>
            </a:custGeom>
            <a:solidFill>
              <a:srgbClr val="7A41AA"/>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37" name="Google Shape;3937;p50"/>
            <p:cNvSpPr/>
            <p:nvPr/>
          </p:nvSpPr>
          <p:spPr>
            <a:xfrm>
              <a:off x="619975" y="3715875"/>
              <a:ext cx="46475" cy="139750"/>
            </a:xfrm>
            <a:custGeom>
              <a:avLst/>
              <a:gdLst/>
              <a:ahLst/>
              <a:cxnLst/>
              <a:rect l="l" t="t" r="r" b="b"/>
              <a:pathLst>
                <a:path w="1859" h="5590" extrusionOk="false">
                  <a:moveTo>
                    <a:pt x="411" y="4207"/>
                  </a:moveTo>
                  <a:cubicBezTo>
                    <a:pt x="308" y="3633"/>
                    <a:pt x="411" y="2973"/>
                    <a:pt x="652" y="2428"/>
                  </a:cubicBezTo>
                  <a:cubicBezTo>
                    <a:pt x="1046" y="1546"/>
                    <a:pt x="1858" y="0"/>
                    <a:pt x="1858" y="0"/>
                  </a:cubicBezTo>
                  <a:lnTo>
                    <a:pt x="402" y="2460"/>
                  </a:lnTo>
                  <a:cubicBezTo>
                    <a:pt x="99" y="2969"/>
                    <a:pt x="1" y="3551"/>
                    <a:pt x="103" y="4125"/>
                  </a:cubicBezTo>
                  <a:lnTo>
                    <a:pt x="365" y="5589"/>
                  </a:lnTo>
                  <a:cubicBezTo>
                    <a:pt x="464" y="5565"/>
                    <a:pt x="558" y="5536"/>
                    <a:pt x="648" y="5499"/>
                  </a:cubicBezTo>
                  <a:close/>
                </a:path>
              </a:pathLst>
            </a:custGeom>
            <a:solidFill>
              <a:srgbClr val="B4B7C4"/>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38" name="Google Shape;3938;p50"/>
            <p:cNvSpPr/>
            <p:nvPr/>
          </p:nvSpPr>
          <p:spPr>
            <a:xfrm>
              <a:off x="768625" y="3715975"/>
              <a:ext cx="83575" cy="139850"/>
            </a:xfrm>
            <a:custGeom>
              <a:avLst/>
              <a:gdLst/>
              <a:ahLst/>
              <a:cxnLst/>
              <a:rect l="l" t="t" r="r" b="b"/>
              <a:pathLst>
                <a:path w="3343" h="5594" extrusionOk="false">
                  <a:moveTo>
                    <a:pt x="1489" y="0"/>
                  </a:moveTo>
                  <a:lnTo>
                    <a:pt x="0" y="3457"/>
                  </a:lnTo>
                  <a:lnTo>
                    <a:pt x="1542" y="4179"/>
                  </a:lnTo>
                  <a:lnTo>
                    <a:pt x="1542" y="4183"/>
                  </a:lnTo>
                  <a:cubicBezTo>
                    <a:pt x="1661" y="4868"/>
                    <a:pt x="2198" y="5392"/>
                    <a:pt x="2977" y="5593"/>
                  </a:cubicBezTo>
                  <a:lnTo>
                    <a:pt x="3240" y="4125"/>
                  </a:lnTo>
                  <a:cubicBezTo>
                    <a:pt x="3342" y="3551"/>
                    <a:pt x="3244" y="2969"/>
                    <a:pt x="2944" y="2461"/>
                  </a:cubicBezTo>
                  <a:lnTo>
                    <a:pt x="1489" y="0"/>
                  </a:lnTo>
                  <a:close/>
                </a:path>
              </a:pathLst>
            </a:custGeom>
            <a:solidFill>
              <a:srgbClr val="7A41AA"/>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39" name="Google Shape;3939;p50"/>
            <p:cNvSpPr/>
            <p:nvPr/>
          </p:nvSpPr>
          <p:spPr>
            <a:xfrm>
              <a:off x="805825" y="3715875"/>
              <a:ext cx="46375" cy="139750"/>
            </a:xfrm>
            <a:custGeom>
              <a:avLst/>
              <a:gdLst/>
              <a:ahLst/>
              <a:cxnLst/>
              <a:rect l="l" t="t" r="r" b="b"/>
              <a:pathLst>
                <a:path w="1855" h="5590" extrusionOk="false">
                  <a:moveTo>
                    <a:pt x="1444" y="4207"/>
                  </a:moveTo>
                  <a:cubicBezTo>
                    <a:pt x="1547" y="3633"/>
                    <a:pt x="1444" y="2973"/>
                    <a:pt x="1202" y="2428"/>
                  </a:cubicBezTo>
                  <a:cubicBezTo>
                    <a:pt x="809" y="1546"/>
                    <a:pt x="1" y="0"/>
                    <a:pt x="1" y="0"/>
                  </a:cubicBezTo>
                  <a:lnTo>
                    <a:pt x="1456" y="2460"/>
                  </a:lnTo>
                  <a:cubicBezTo>
                    <a:pt x="1756" y="2969"/>
                    <a:pt x="1854" y="3551"/>
                    <a:pt x="1752" y="4125"/>
                  </a:cubicBezTo>
                  <a:lnTo>
                    <a:pt x="1489" y="5589"/>
                  </a:lnTo>
                  <a:cubicBezTo>
                    <a:pt x="1395" y="5565"/>
                    <a:pt x="1297" y="5536"/>
                    <a:pt x="1210" y="5499"/>
                  </a:cubicBezTo>
                  <a:close/>
                </a:path>
              </a:pathLst>
            </a:custGeom>
            <a:solidFill>
              <a:srgbClr val="B4B7C4"/>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0" name="Google Shape;3940;p50"/>
            <p:cNvSpPr/>
            <p:nvPr/>
          </p:nvSpPr>
          <p:spPr>
            <a:xfrm>
              <a:off x="628175" y="3483475"/>
              <a:ext cx="215925" cy="320575"/>
            </a:xfrm>
            <a:custGeom>
              <a:avLst/>
              <a:gdLst/>
              <a:ahLst/>
              <a:cxnLst/>
              <a:rect l="l" t="t" r="r" b="b"/>
              <a:pathLst>
                <a:path w="8637" h="12823" extrusionOk="false">
                  <a:moveTo>
                    <a:pt x="8091" y="2969"/>
                  </a:moveTo>
                  <a:cubicBezTo>
                    <a:pt x="7890" y="1694"/>
                    <a:pt x="7382" y="726"/>
                    <a:pt x="6803" y="0"/>
                  </a:cubicBezTo>
                  <a:lnTo>
                    <a:pt x="1842" y="0"/>
                  </a:lnTo>
                  <a:cubicBezTo>
                    <a:pt x="1259" y="726"/>
                    <a:pt x="755" y="1694"/>
                    <a:pt x="554" y="2969"/>
                  </a:cubicBezTo>
                  <a:cubicBezTo>
                    <a:pt x="1" y="6467"/>
                    <a:pt x="1866" y="10776"/>
                    <a:pt x="2896" y="12823"/>
                  </a:cubicBezTo>
                  <a:lnTo>
                    <a:pt x="5749" y="12823"/>
                  </a:lnTo>
                  <a:cubicBezTo>
                    <a:pt x="6771" y="10776"/>
                    <a:pt x="8636" y="6467"/>
                    <a:pt x="8091" y="2969"/>
                  </a:cubicBezTo>
                  <a:close/>
                </a:path>
              </a:pathLst>
            </a:custGeom>
            <a:solidFill>
              <a:srgbClr val="B4B7C4"/>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1" name="Google Shape;3941;p50"/>
            <p:cNvSpPr/>
            <p:nvPr/>
          </p:nvSpPr>
          <p:spPr>
            <a:xfrm>
              <a:off x="700450" y="3804125"/>
              <a:ext cx="71375" cy="29650"/>
            </a:xfrm>
            <a:custGeom>
              <a:avLst/>
              <a:gdLst/>
              <a:ahLst/>
              <a:cxnLst/>
              <a:rect l="l" t="t" r="r" b="b"/>
              <a:pathLst>
                <a:path w="2855" h="1186" extrusionOk="false">
                  <a:moveTo>
                    <a:pt x="505" y="956"/>
                  </a:moveTo>
                  <a:cubicBezTo>
                    <a:pt x="579" y="1100"/>
                    <a:pt x="730" y="1186"/>
                    <a:pt x="894" y="1186"/>
                  </a:cubicBezTo>
                  <a:lnTo>
                    <a:pt x="1960" y="1186"/>
                  </a:lnTo>
                  <a:cubicBezTo>
                    <a:pt x="2124" y="1186"/>
                    <a:pt x="2272" y="1100"/>
                    <a:pt x="2350" y="956"/>
                  </a:cubicBezTo>
                  <a:cubicBezTo>
                    <a:pt x="2461" y="755"/>
                    <a:pt x="2641" y="427"/>
                    <a:pt x="2854" y="1"/>
                  </a:cubicBezTo>
                  <a:lnTo>
                    <a:pt x="0" y="1"/>
                  </a:lnTo>
                  <a:cubicBezTo>
                    <a:pt x="210" y="419"/>
                    <a:pt x="390" y="751"/>
                    <a:pt x="505" y="956"/>
                  </a:cubicBezTo>
                  <a:close/>
                </a:path>
              </a:pathLst>
            </a:custGeom>
            <a:solidFill>
              <a:srgbClr val="8B30A1"/>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2" name="Google Shape;3942;p50"/>
            <p:cNvSpPr/>
            <p:nvPr/>
          </p:nvSpPr>
          <p:spPr>
            <a:xfrm>
              <a:off x="674100" y="3437025"/>
              <a:ext cx="124075" cy="46575"/>
            </a:xfrm>
            <a:custGeom>
              <a:avLst/>
              <a:gdLst/>
              <a:ahLst/>
              <a:cxnLst/>
              <a:rect l="l" t="t" r="r" b="b"/>
              <a:pathLst>
                <a:path w="4963" h="1863" extrusionOk="false">
                  <a:moveTo>
                    <a:pt x="2481" y="1"/>
                  </a:moveTo>
                  <a:cubicBezTo>
                    <a:pt x="2481" y="1"/>
                    <a:pt x="1108" y="481"/>
                    <a:pt x="1" y="1862"/>
                  </a:cubicBezTo>
                  <a:lnTo>
                    <a:pt x="4962" y="1862"/>
                  </a:lnTo>
                  <a:cubicBezTo>
                    <a:pt x="3855" y="481"/>
                    <a:pt x="2481" y="1"/>
                    <a:pt x="2481" y="1"/>
                  </a:cubicBezTo>
                  <a:close/>
                </a:path>
              </a:pathLst>
            </a:custGeom>
            <a:solidFill>
              <a:srgbClr val="8B30A1"/>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3" name="Google Shape;3943;p50"/>
            <p:cNvSpPr/>
            <p:nvPr/>
          </p:nvSpPr>
          <p:spPr>
            <a:xfrm>
              <a:off x="628075" y="3437025"/>
              <a:ext cx="108075" cy="396650"/>
            </a:xfrm>
            <a:custGeom>
              <a:avLst/>
              <a:gdLst/>
              <a:ahLst/>
              <a:cxnLst/>
              <a:rect l="l" t="t" r="r" b="b"/>
              <a:pathLst>
                <a:path w="4323" h="15866" extrusionOk="false">
                  <a:moveTo>
                    <a:pt x="4322" y="1"/>
                  </a:moveTo>
                  <a:cubicBezTo>
                    <a:pt x="4322" y="1"/>
                    <a:pt x="2949" y="481"/>
                    <a:pt x="1842" y="1862"/>
                  </a:cubicBezTo>
                  <a:cubicBezTo>
                    <a:pt x="1259" y="2584"/>
                    <a:pt x="755" y="3552"/>
                    <a:pt x="554" y="4827"/>
                  </a:cubicBezTo>
                  <a:cubicBezTo>
                    <a:pt x="0" y="8325"/>
                    <a:pt x="1866" y="12634"/>
                    <a:pt x="2895" y="14681"/>
                  </a:cubicBezTo>
                  <a:cubicBezTo>
                    <a:pt x="3113" y="15107"/>
                    <a:pt x="3289" y="15435"/>
                    <a:pt x="3404" y="15632"/>
                  </a:cubicBezTo>
                  <a:cubicBezTo>
                    <a:pt x="3482" y="15775"/>
                    <a:pt x="3629" y="15866"/>
                    <a:pt x="3793" y="15866"/>
                  </a:cubicBezTo>
                  <a:cubicBezTo>
                    <a:pt x="54" y="6475"/>
                    <a:pt x="911" y="3470"/>
                    <a:pt x="4322" y="1"/>
                  </a:cubicBezTo>
                  <a:close/>
                </a:path>
              </a:pathLst>
            </a:custGeom>
            <a:solidFill>
              <a:srgbClr val="B4B7C4"/>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4" name="Google Shape;3944;p50"/>
            <p:cNvSpPr/>
            <p:nvPr/>
          </p:nvSpPr>
          <p:spPr>
            <a:xfrm>
              <a:off x="676450" y="3505200"/>
              <a:ext cx="119250" cy="119150"/>
            </a:xfrm>
            <a:custGeom>
              <a:avLst/>
              <a:gdLst/>
              <a:ahLst/>
              <a:cxnLst/>
              <a:rect l="l" t="t" r="r" b="b"/>
              <a:pathLst>
                <a:path w="4770" h="4766" extrusionOk="false">
                  <a:moveTo>
                    <a:pt x="2387" y="1"/>
                  </a:moveTo>
                  <a:cubicBezTo>
                    <a:pt x="1067" y="1"/>
                    <a:pt x="1" y="1067"/>
                    <a:pt x="1" y="2383"/>
                  </a:cubicBezTo>
                  <a:cubicBezTo>
                    <a:pt x="1" y="3699"/>
                    <a:pt x="1067" y="4765"/>
                    <a:pt x="2387" y="4765"/>
                  </a:cubicBezTo>
                  <a:cubicBezTo>
                    <a:pt x="3704" y="4765"/>
                    <a:pt x="4770" y="3699"/>
                    <a:pt x="4770" y="2383"/>
                  </a:cubicBezTo>
                  <a:cubicBezTo>
                    <a:pt x="4770" y="1067"/>
                    <a:pt x="3704" y="1"/>
                    <a:pt x="2387" y="1"/>
                  </a:cubicBezTo>
                  <a:close/>
                </a:path>
              </a:pathLst>
            </a:custGeom>
            <a:solidFill>
              <a:srgbClr val="452CBF"/>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5" name="Google Shape;3945;p50"/>
            <p:cNvSpPr/>
            <p:nvPr/>
          </p:nvSpPr>
          <p:spPr>
            <a:xfrm>
              <a:off x="677375" y="3503450"/>
              <a:ext cx="117400" cy="117400"/>
            </a:xfrm>
            <a:custGeom>
              <a:avLst/>
              <a:gdLst/>
              <a:ahLst/>
              <a:cxnLst/>
              <a:rect l="l" t="t" r="r" b="b"/>
              <a:pathLst>
                <a:path w="4696" h="4696" extrusionOk="false">
                  <a:moveTo>
                    <a:pt x="2350" y="1"/>
                  </a:moveTo>
                  <a:cubicBezTo>
                    <a:pt x="1051" y="1"/>
                    <a:pt x="1" y="1055"/>
                    <a:pt x="1" y="2350"/>
                  </a:cubicBezTo>
                  <a:cubicBezTo>
                    <a:pt x="1" y="3646"/>
                    <a:pt x="1051" y="4696"/>
                    <a:pt x="2350" y="4696"/>
                  </a:cubicBezTo>
                  <a:cubicBezTo>
                    <a:pt x="3646" y="4696"/>
                    <a:pt x="4696" y="3646"/>
                    <a:pt x="4696" y="2350"/>
                  </a:cubicBezTo>
                  <a:cubicBezTo>
                    <a:pt x="4696" y="1055"/>
                    <a:pt x="3646" y="1"/>
                    <a:pt x="2350" y="1"/>
                  </a:cubicBezTo>
                  <a:close/>
                </a:path>
              </a:pathLst>
            </a:custGeom>
            <a:solidFill>
              <a:srgbClr val="CED0D7"/>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6" name="Google Shape;3946;p50"/>
            <p:cNvSpPr/>
            <p:nvPr/>
          </p:nvSpPr>
          <p:spPr>
            <a:xfrm>
              <a:off x="689275" y="3515450"/>
              <a:ext cx="93625" cy="93525"/>
            </a:xfrm>
            <a:custGeom>
              <a:avLst/>
              <a:gdLst/>
              <a:ahLst/>
              <a:cxnLst/>
              <a:rect l="l" t="t" r="r" b="b"/>
              <a:pathLst>
                <a:path w="3745" h="3741" extrusionOk="false">
                  <a:moveTo>
                    <a:pt x="3744" y="1870"/>
                  </a:moveTo>
                  <a:cubicBezTo>
                    <a:pt x="3744" y="2904"/>
                    <a:pt x="2904" y="3740"/>
                    <a:pt x="1874" y="3740"/>
                  </a:cubicBezTo>
                  <a:cubicBezTo>
                    <a:pt x="841" y="3740"/>
                    <a:pt x="0" y="2904"/>
                    <a:pt x="0" y="1870"/>
                  </a:cubicBezTo>
                  <a:cubicBezTo>
                    <a:pt x="0" y="837"/>
                    <a:pt x="841" y="1"/>
                    <a:pt x="1874" y="1"/>
                  </a:cubicBezTo>
                  <a:cubicBezTo>
                    <a:pt x="2904" y="1"/>
                    <a:pt x="3744" y="837"/>
                    <a:pt x="3744" y="1870"/>
                  </a:cubicBezTo>
                  <a:close/>
                </a:path>
              </a:pathLst>
            </a:custGeom>
            <a:solidFill>
              <a:srgbClr val="3E1AB1"/>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7" name="Google Shape;3947;p50"/>
            <p:cNvSpPr/>
            <p:nvPr/>
          </p:nvSpPr>
          <p:spPr>
            <a:xfrm>
              <a:off x="697675" y="3523750"/>
              <a:ext cx="76925" cy="76925"/>
            </a:xfrm>
            <a:custGeom>
              <a:avLst/>
              <a:gdLst/>
              <a:ahLst/>
              <a:cxnLst/>
              <a:rect l="l" t="t" r="r" b="b"/>
              <a:pathLst>
                <a:path w="3077" h="3077" extrusionOk="false">
                  <a:moveTo>
                    <a:pt x="1538" y="1"/>
                  </a:moveTo>
                  <a:cubicBezTo>
                    <a:pt x="685" y="1"/>
                    <a:pt x="1" y="690"/>
                    <a:pt x="1" y="1538"/>
                  </a:cubicBezTo>
                  <a:cubicBezTo>
                    <a:pt x="1" y="2387"/>
                    <a:pt x="685" y="3076"/>
                    <a:pt x="1538" y="3076"/>
                  </a:cubicBezTo>
                  <a:cubicBezTo>
                    <a:pt x="2387" y="3076"/>
                    <a:pt x="3076" y="2387"/>
                    <a:pt x="3076" y="1538"/>
                  </a:cubicBezTo>
                  <a:cubicBezTo>
                    <a:pt x="3076" y="690"/>
                    <a:pt x="2387" y="1"/>
                    <a:pt x="1538" y="1"/>
                  </a:cubicBezTo>
                  <a:close/>
                </a:path>
              </a:pathLst>
            </a:custGeom>
            <a:solidFill>
              <a:srgbClr val="3B3B3B"/>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8" name="Google Shape;3948;p50"/>
            <p:cNvSpPr/>
            <p:nvPr/>
          </p:nvSpPr>
          <p:spPr>
            <a:xfrm>
              <a:off x="706600" y="3532850"/>
              <a:ext cx="29550" cy="29375"/>
            </a:xfrm>
            <a:custGeom>
              <a:avLst/>
              <a:gdLst/>
              <a:ahLst/>
              <a:cxnLst/>
              <a:rect l="l" t="t" r="r" b="b"/>
              <a:pathLst>
                <a:path w="1182" h="1175" extrusionOk="false">
                  <a:moveTo>
                    <a:pt x="1129" y="0"/>
                  </a:moveTo>
                  <a:cubicBezTo>
                    <a:pt x="992" y="0"/>
                    <a:pt x="858" y="29"/>
                    <a:pt x="730" y="84"/>
                  </a:cubicBezTo>
                  <a:cubicBezTo>
                    <a:pt x="587" y="137"/>
                    <a:pt x="452" y="227"/>
                    <a:pt x="341" y="334"/>
                  </a:cubicBezTo>
                  <a:cubicBezTo>
                    <a:pt x="230" y="445"/>
                    <a:pt x="144" y="580"/>
                    <a:pt x="87" y="723"/>
                  </a:cubicBezTo>
                  <a:cubicBezTo>
                    <a:pt x="25" y="867"/>
                    <a:pt x="0" y="1019"/>
                    <a:pt x="5" y="1174"/>
                  </a:cubicBezTo>
                  <a:lnTo>
                    <a:pt x="33" y="1174"/>
                  </a:lnTo>
                  <a:cubicBezTo>
                    <a:pt x="128" y="1027"/>
                    <a:pt x="205" y="908"/>
                    <a:pt x="287" y="805"/>
                  </a:cubicBezTo>
                  <a:cubicBezTo>
                    <a:pt x="370" y="703"/>
                    <a:pt x="452" y="617"/>
                    <a:pt x="534" y="531"/>
                  </a:cubicBezTo>
                  <a:cubicBezTo>
                    <a:pt x="620" y="441"/>
                    <a:pt x="710" y="363"/>
                    <a:pt x="812" y="281"/>
                  </a:cubicBezTo>
                  <a:cubicBezTo>
                    <a:pt x="915" y="207"/>
                    <a:pt x="1030" y="125"/>
                    <a:pt x="1181" y="26"/>
                  </a:cubicBezTo>
                  <a:lnTo>
                    <a:pt x="1181" y="2"/>
                  </a:lnTo>
                  <a:cubicBezTo>
                    <a:pt x="1164" y="1"/>
                    <a:pt x="1147" y="0"/>
                    <a:pt x="1129" y="0"/>
                  </a:cubicBezTo>
                  <a:close/>
                </a:path>
              </a:pathLst>
            </a:custGeom>
            <a:solidFill>
              <a:srgbClr val="CED0D7"/>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49" name="Google Shape;3949;p50"/>
            <p:cNvSpPr/>
            <p:nvPr/>
          </p:nvSpPr>
          <p:spPr>
            <a:xfrm>
              <a:off x="716950" y="3543125"/>
              <a:ext cx="55900" cy="55800"/>
            </a:xfrm>
            <a:custGeom>
              <a:avLst/>
              <a:gdLst/>
              <a:ahLst/>
              <a:cxnLst/>
              <a:rect l="l" t="t" r="r" b="b"/>
              <a:pathLst>
                <a:path w="2236" h="2232" extrusionOk="false">
                  <a:moveTo>
                    <a:pt x="2030" y="1"/>
                  </a:moveTo>
                  <a:lnTo>
                    <a:pt x="1" y="2031"/>
                  </a:lnTo>
                  <a:cubicBezTo>
                    <a:pt x="222" y="2158"/>
                    <a:pt x="472" y="2231"/>
                    <a:pt x="747" y="2231"/>
                  </a:cubicBezTo>
                  <a:cubicBezTo>
                    <a:pt x="1567" y="2231"/>
                    <a:pt x="2235" y="1563"/>
                    <a:pt x="2235" y="739"/>
                  </a:cubicBezTo>
                  <a:cubicBezTo>
                    <a:pt x="2231" y="472"/>
                    <a:pt x="2162" y="222"/>
                    <a:pt x="2030" y="1"/>
                  </a:cubicBezTo>
                  <a:close/>
                </a:path>
              </a:pathLst>
            </a:custGeom>
            <a:solidFill>
              <a:srgbClr val="CED0D7"/>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0" name="Google Shape;3950;p50"/>
            <p:cNvSpPr/>
            <p:nvPr/>
          </p:nvSpPr>
          <p:spPr>
            <a:xfrm>
              <a:off x="724950" y="3737300"/>
              <a:ext cx="22375" cy="25"/>
            </a:xfrm>
            <a:custGeom>
              <a:avLst/>
              <a:gdLst/>
              <a:ahLst/>
              <a:cxnLst/>
              <a:rect l="l" t="t" r="r" b="b"/>
              <a:pathLst>
                <a:path w="895" h="1" fill="none" extrusionOk="false">
                  <a:moveTo>
                    <a:pt x="0" y="0"/>
                  </a:moveTo>
                  <a:lnTo>
                    <a:pt x="894" y="0"/>
                  </a:lnTo>
                </a:path>
              </a:pathLst>
            </a:custGeom>
            <a:noFill/>
            <a:ln w="1325" cap="rnd" cmpd="sng">
              <a:solidFill>
                <a:srgbClr val="3B3B3B"/>
              </a:solidFill>
              <a:prstDash val="solid"/>
              <a:miter lim="4100"/>
              <a:headEnd type="none" w="sm" len="sm"/>
              <a:tailEnd type="none" w="sm" len="sm"/>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1" name="Google Shape;3951;p50"/>
            <p:cNvSpPr/>
            <p:nvPr/>
          </p:nvSpPr>
          <p:spPr>
            <a:xfrm>
              <a:off x="724950" y="3745400"/>
              <a:ext cx="22375" cy="25"/>
            </a:xfrm>
            <a:custGeom>
              <a:avLst/>
              <a:gdLst/>
              <a:ahLst/>
              <a:cxnLst/>
              <a:rect l="l" t="t" r="r" b="b"/>
              <a:pathLst>
                <a:path w="895" h="1" fill="none" extrusionOk="false">
                  <a:moveTo>
                    <a:pt x="0" y="0"/>
                  </a:moveTo>
                  <a:lnTo>
                    <a:pt x="894" y="0"/>
                  </a:lnTo>
                </a:path>
              </a:pathLst>
            </a:custGeom>
            <a:noFill/>
            <a:ln w="1325" cap="rnd" cmpd="sng">
              <a:solidFill>
                <a:srgbClr val="3B3B3B"/>
              </a:solidFill>
              <a:prstDash val="solid"/>
              <a:miter lim="4100"/>
              <a:headEnd type="none" w="sm" len="sm"/>
              <a:tailEnd type="none" w="sm" len="sm"/>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2" name="Google Shape;3952;p50"/>
            <p:cNvSpPr/>
            <p:nvPr/>
          </p:nvSpPr>
          <p:spPr>
            <a:xfrm>
              <a:off x="724950" y="3753800"/>
              <a:ext cx="22375" cy="25"/>
            </a:xfrm>
            <a:custGeom>
              <a:avLst/>
              <a:gdLst/>
              <a:ahLst/>
              <a:cxnLst/>
              <a:rect l="l" t="t" r="r" b="b"/>
              <a:pathLst>
                <a:path w="895" h="1" fill="none" extrusionOk="false">
                  <a:moveTo>
                    <a:pt x="0" y="0"/>
                  </a:moveTo>
                  <a:lnTo>
                    <a:pt x="894" y="0"/>
                  </a:lnTo>
                </a:path>
              </a:pathLst>
            </a:custGeom>
            <a:noFill/>
            <a:ln w="1325" cap="rnd" cmpd="sng">
              <a:solidFill>
                <a:srgbClr val="3B3B3B"/>
              </a:solidFill>
              <a:prstDash val="solid"/>
              <a:miter lim="4100"/>
              <a:headEnd type="none" w="sm" len="sm"/>
              <a:tailEnd type="none" w="sm" len="sm"/>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3" name="Google Shape;3953;p50"/>
            <p:cNvSpPr/>
            <p:nvPr/>
          </p:nvSpPr>
          <p:spPr>
            <a:xfrm>
              <a:off x="724950" y="3762100"/>
              <a:ext cx="22375" cy="25"/>
            </a:xfrm>
            <a:custGeom>
              <a:avLst/>
              <a:gdLst/>
              <a:ahLst/>
              <a:cxnLst/>
              <a:rect l="l" t="t" r="r" b="b"/>
              <a:pathLst>
                <a:path w="895" h="1" fill="none" extrusionOk="false">
                  <a:moveTo>
                    <a:pt x="0" y="1"/>
                  </a:moveTo>
                  <a:lnTo>
                    <a:pt x="894" y="1"/>
                  </a:lnTo>
                </a:path>
              </a:pathLst>
            </a:custGeom>
            <a:noFill/>
            <a:ln w="1325" cap="rnd" cmpd="sng">
              <a:solidFill>
                <a:srgbClr val="3B3B3B"/>
              </a:solidFill>
              <a:prstDash val="solid"/>
              <a:miter lim="4100"/>
              <a:headEnd type="none" w="sm" len="sm"/>
              <a:tailEnd type="none" w="sm" len="sm"/>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4" name="Google Shape;3954;p50"/>
            <p:cNvSpPr/>
            <p:nvPr/>
          </p:nvSpPr>
          <p:spPr>
            <a:xfrm>
              <a:off x="724950" y="3770400"/>
              <a:ext cx="22375" cy="25"/>
            </a:xfrm>
            <a:custGeom>
              <a:avLst/>
              <a:gdLst/>
              <a:ahLst/>
              <a:cxnLst/>
              <a:rect l="l" t="t" r="r" b="b"/>
              <a:pathLst>
                <a:path w="895" h="1" fill="none" extrusionOk="false">
                  <a:moveTo>
                    <a:pt x="0" y="1"/>
                  </a:moveTo>
                  <a:lnTo>
                    <a:pt x="894" y="1"/>
                  </a:lnTo>
                </a:path>
              </a:pathLst>
            </a:custGeom>
            <a:noFill/>
            <a:ln w="1325" cap="rnd" cmpd="sng">
              <a:solidFill>
                <a:srgbClr val="3B3B3B"/>
              </a:solidFill>
              <a:prstDash val="solid"/>
              <a:miter lim="4100"/>
              <a:headEnd type="none" w="sm" len="sm"/>
              <a:tailEnd type="none" w="sm" len="sm"/>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5" name="Google Shape;3955;p50"/>
            <p:cNvSpPr/>
            <p:nvPr/>
          </p:nvSpPr>
          <p:spPr>
            <a:xfrm>
              <a:off x="720025" y="3642275"/>
              <a:ext cx="32125" cy="32100"/>
            </a:xfrm>
            <a:custGeom>
              <a:avLst/>
              <a:gdLst/>
              <a:ahLst/>
              <a:cxnLst/>
              <a:rect l="l" t="t" r="r" b="b"/>
              <a:pathLst>
                <a:path w="1285" h="1284" extrusionOk="false">
                  <a:moveTo>
                    <a:pt x="1" y="640"/>
                  </a:moveTo>
                  <a:cubicBezTo>
                    <a:pt x="1" y="287"/>
                    <a:pt x="288" y="0"/>
                    <a:pt x="644" y="0"/>
                  </a:cubicBezTo>
                  <a:cubicBezTo>
                    <a:pt x="997" y="0"/>
                    <a:pt x="1284" y="287"/>
                    <a:pt x="1284" y="640"/>
                  </a:cubicBezTo>
                  <a:cubicBezTo>
                    <a:pt x="1284" y="996"/>
                    <a:pt x="997" y="1283"/>
                    <a:pt x="644" y="1283"/>
                  </a:cubicBezTo>
                  <a:cubicBezTo>
                    <a:pt x="288" y="1283"/>
                    <a:pt x="1" y="996"/>
                    <a:pt x="1" y="640"/>
                  </a:cubicBezTo>
                  <a:close/>
                </a:path>
              </a:pathLst>
            </a:custGeom>
            <a:solidFill>
              <a:srgbClr val="B4B7C4"/>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6" name="Google Shape;3956;p50"/>
            <p:cNvSpPr/>
            <p:nvPr/>
          </p:nvSpPr>
          <p:spPr>
            <a:xfrm>
              <a:off x="723300" y="3645450"/>
              <a:ext cx="25650" cy="25650"/>
            </a:xfrm>
            <a:custGeom>
              <a:avLst/>
              <a:gdLst/>
              <a:ahLst/>
              <a:cxnLst/>
              <a:rect l="l" t="t" r="r" b="b"/>
              <a:pathLst>
                <a:path w="1026" h="1026" extrusionOk="false">
                  <a:moveTo>
                    <a:pt x="1026" y="513"/>
                  </a:moveTo>
                  <a:cubicBezTo>
                    <a:pt x="1026" y="796"/>
                    <a:pt x="792" y="1025"/>
                    <a:pt x="513" y="1025"/>
                  </a:cubicBezTo>
                  <a:cubicBezTo>
                    <a:pt x="230" y="1025"/>
                    <a:pt x="1" y="796"/>
                    <a:pt x="1" y="513"/>
                  </a:cubicBezTo>
                  <a:cubicBezTo>
                    <a:pt x="1" y="234"/>
                    <a:pt x="230" y="0"/>
                    <a:pt x="513" y="0"/>
                  </a:cubicBezTo>
                  <a:cubicBezTo>
                    <a:pt x="792" y="0"/>
                    <a:pt x="1026" y="234"/>
                    <a:pt x="1026" y="513"/>
                  </a:cubicBezTo>
                  <a:close/>
                </a:path>
              </a:pathLst>
            </a:custGeom>
            <a:solidFill>
              <a:srgbClr val="B4B7C4"/>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7" name="Google Shape;3957;p50"/>
            <p:cNvSpPr/>
            <p:nvPr/>
          </p:nvSpPr>
          <p:spPr>
            <a:xfrm>
              <a:off x="728125" y="3684600"/>
              <a:ext cx="15925" cy="15925"/>
            </a:xfrm>
            <a:custGeom>
              <a:avLst/>
              <a:gdLst/>
              <a:ahLst/>
              <a:cxnLst/>
              <a:rect l="l" t="t" r="r" b="b"/>
              <a:pathLst>
                <a:path w="637" h="637" extrusionOk="false">
                  <a:moveTo>
                    <a:pt x="636" y="316"/>
                  </a:moveTo>
                  <a:cubicBezTo>
                    <a:pt x="636" y="493"/>
                    <a:pt x="493" y="636"/>
                    <a:pt x="320" y="636"/>
                  </a:cubicBezTo>
                  <a:cubicBezTo>
                    <a:pt x="144" y="636"/>
                    <a:pt x="1" y="493"/>
                    <a:pt x="1" y="316"/>
                  </a:cubicBezTo>
                  <a:cubicBezTo>
                    <a:pt x="1" y="140"/>
                    <a:pt x="144" y="1"/>
                    <a:pt x="320" y="1"/>
                  </a:cubicBezTo>
                  <a:cubicBezTo>
                    <a:pt x="493" y="1"/>
                    <a:pt x="636" y="140"/>
                    <a:pt x="636" y="316"/>
                  </a:cubicBezTo>
                  <a:close/>
                </a:path>
              </a:pathLst>
            </a:custGeom>
            <a:solidFill>
              <a:srgbClr val="B4B7C4"/>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sp>
          <p:nvSpPr>
            <p:cNvPr id="3958" name="Google Shape;3958;p50"/>
            <p:cNvSpPr/>
            <p:nvPr/>
          </p:nvSpPr>
          <p:spPr>
            <a:xfrm>
              <a:off x="729675" y="3686150"/>
              <a:ext cx="12825" cy="12825"/>
            </a:xfrm>
            <a:custGeom>
              <a:avLst/>
              <a:gdLst/>
              <a:ahLst/>
              <a:cxnLst/>
              <a:rect l="l" t="t" r="r" b="b"/>
              <a:pathLst>
                <a:path w="513" h="513" extrusionOk="false">
                  <a:moveTo>
                    <a:pt x="513" y="254"/>
                  </a:moveTo>
                  <a:cubicBezTo>
                    <a:pt x="513" y="398"/>
                    <a:pt x="402" y="513"/>
                    <a:pt x="258" y="513"/>
                  </a:cubicBezTo>
                  <a:cubicBezTo>
                    <a:pt x="115" y="513"/>
                    <a:pt x="0" y="398"/>
                    <a:pt x="0" y="254"/>
                  </a:cubicBezTo>
                  <a:cubicBezTo>
                    <a:pt x="0" y="111"/>
                    <a:pt x="115" y="0"/>
                    <a:pt x="258" y="0"/>
                  </a:cubicBezTo>
                  <a:cubicBezTo>
                    <a:pt x="402" y="0"/>
                    <a:pt x="513" y="115"/>
                    <a:pt x="513" y="254"/>
                  </a:cubicBezTo>
                  <a:close/>
                </a:path>
              </a:pathLst>
            </a:custGeom>
            <a:solidFill>
              <a:srgbClr val="B4B7C4"/>
            </a:solidFill>
            <a:ln>
              <a:noFill/>
            </a:ln>
          </p:spPr>
          <p:txBody>
            <a:bodyPr spcFirstLastPara="1" wrap="square" lIns="121900" tIns="121900" rIns="121900" bIns="121900" anchor="ctr" anchorCtr="false">
              <a:noAutofit/>
            </a:bodyPr>
            <a:lstStyle/>
            <a:p>
              <a:endParaRPr>
                <a:ea typeface="DejaVu Sans" panose="020B0603030804020204" charset="0"/>
                <a:cs typeface="DejaVu Sans" panose="020B060303080402020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t="-13000" b="-13000"/>
          </a:stretch>
        </a:blipFill>
        <a:effectLst/>
      </p:bgPr>
    </p:bg>
    <p:spTree>
      <p:nvGrpSpPr>
        <p:cNvPr id="1" name=""/>
        <p:cNvGrpSpPr/>
        <p:nvPr/>
      </p:nvGrpSpPr>
      <p:grpSpPr>
        <a:xfrm>
          <a:off x="0" y="0"/>
          <a:ext cx="0" cy="0"/>
          <a:chOff x="0" y="0"/>
          <a:chExt cx="0" cy="0"/>
        </a:xfrm>
      </p:grpSpPr>
      <p:pic>
        <p:nvPicPr>
          <p:cNvPr id="4" name="Picture 4" descr="A person wearing a mask&#10;&#10;Description automatically generated"/>
          <p:cNvPicPr>
            <a:picLocks noChangeAspect="true"/>
          </p:cNvPicPr>
          <p:nvPr/>
        </p:nvPicPr>
        <p:blipFill>
          <a:blip r:embed="rId2"/>
          <a:stretch>
            <a:fillRect/>
          </a:stretch>
        </p:blipFill>
        <p:spPr>
          <a:xfrm>
            <a:off x="6006631" y="1801446"/>
            <a:ext cx="2386584" cy="4114800"/>
          </a:xfrm>
          <a:prstGeom prst="rect">
            <a:avLst/>
          </a:prstGeom>
        </p:spPr>
      </p:pic>
      <p:pic>
        <p:nvPicPr>
          <p:cNvPr id="3" name="Picture 4" descr="A picture containing toy, dark, looking, sitting&#10;&#10;Description automatically generated"/>
          <p:cNvPicPr>
            <a:picLocks noChangeAspect="true"/>
          </p:cNvPicPr>
          <p:nvPr/>
        </p:nvPicPr>
        <p:blipFill>
          <a:blip r:embed="rId3"/>
          <a:stretch>
            <a:fillRect/>
          </a:stretch>
        </p:blipFill>
        <p:spPr>
          <a:xfrm>
            <a:off x="7342554" y="2732475"/>
            <a:ext cx="5252720" cy="4116711"/>
          </a:xfrm>
          <a:prstGeom prst="rect">
            <a:avLst/>
          </a:prstGeom>
        </p:spPr>
      </p:pic>
      <p:sp>
        <p:nvSpPr>
          <p:cNvPr id="5" name="Thought Bubble: Cloud 4"/>
          <p:cNvSpPr/>
          <p:nvPr/>
        </p:nvSpPr>
        <p:spPr>
          <a:xfrm flipH="true">
            <a:off x="2589530" y="93345"/>
            <a:ext cx="4829175" cy="2136140"/>
          </a:xfrm>
          <a:prstGeom prst="cloud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ea typeface="+mn-lt"/>
                <a:cs typeface="+mn-lt"/>
              </a:rPr>
              <a:t>Yeah! I'm sorry about that. Actually, we started 1 more episode out of excitement and forgot about the time. It won’t happen again.</a:t>
            </a:r>
            <a:endParaRPr lang="en-US">
              <a:ea typeface="DejaVu Sans" panose="020B0603030804020204" charset="0"/>
              <a:cs typeface="DejaVu Sans" panose="020B0603030804020204" charset="0"/>
            </a:endParaRPr>
          </a:p>
        </p:txBody>
      </p:sp>
      <p:sp>
        <p:nvSpPr>
          <p:cNvPr id="6" name="Thought Bubble: Cloud 5"/>
          <p:cNvSpPr/>
          <p:nvPr/>
        </p:nvSpPr>
        <p:spPr>
          <a:xfrm>
            <a:off x="9366250" y="543560"/>
            <a:ext cx="2740025" cy="2159000"/>
          </a:xfrm>
          <a:prstGeom prst="cloudCallout">
            <a:avLst/>
          </a:prstGeom>
          <a:ln>
            <a:solidFill>
              <a:schemeClr val="tx1"/>
            </a:solidFill>
          </a:ln>
        </p:spPr>
        <p:style>
          <a:lnRef idx="3">
            <a:schemeClr val="lt1"/>
          </a:lnRef>
          <a:fillRef idx="1">
            <a:schemeClr val="dk1"/>
          </a:fillRef>
          <a:effectRef idx="1">
            <a:schemeClr val="dk1"/>
          </a:effectRef>
          <a:fontRef idx="minor">
            <a:schemeClr val="lt1"/>
          </a:fontRef>
        </p:style>
        <p:txBody>
          <a:bodyPr lIns="91440" tIns="45720" rIns="91440" bIns="45720" rtlCol="0" anchor="ctr"/>
          <a:lstStyle/>
          <a:p>
            <a:pPr algn="ctr"/>
            <a:r>
              <a:rPr lang="en-US">
                <a:ea typeface="+mn-lt"/>
                <a:cs typeface="+mn-lt"/>
              </a:rPr>
              <a:t>Jon why are you so late? Weren't you supposed to come home 1 hour ago?</a:t>
            </a:r>
            <a:endParaRPr lang="en-US">
              <a:ea typeface="DejaVu Sans" panose="020B0603030804020204" charset="0"/>
              <a:cs typeface="DejaVu Sans" panose="020B0603030804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true"/>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t="-13000" b="-13000"/>
          </a:stretch>
        </a:blipFill>
        <a:effectLst/>
      </p:bgPr>
    </p:bg>
    <p:spTree>
      <p:nvGrpSpPr>
        <p:cNvPr id="1" name=""/>
        <p:cNvGrpSpPr/>
        <p:nvPr/>
      </p:nvGrpSpPr>
      <p:grpSpPr>
        <a:xfrm>
          <a:off x="0" y="0"/>
          <a:ext cx="0" cy="0"/>
          <a:chOff x="0" y="0"/>
          <a:chExt cx="0" cy="0"/>
        </a:xfrm>
      </p:grpSpPr>
      <p:pic>
        <p:nvPicPr>
          <p:cNvPr id="4" name="Picture 4" descr="A person wearing a mask&#10;&#10;Description automatically generated"/>
          <p:cNvPicPr>
            <a:picLocks noChangeAspect="true"/>
          </p:cNvPicPr>
          <p:nvPr/>
        </p:nvPicPr>
        <p:blipFill>
          <a:blip r:embed="rId2"/>
          <a:stretch>
            <a:fillRect/>
          </a:stretch>
        </p:blipFill>
        <p:spPr>
          <a:xfrm>
            <a:off x="2978046" y="2566043"/>
            <a:ext cx="2386584" cy="4307711"/>
          </a:xfrm>
          <a:prstGeom prst="rect">
            <a:avLst/>
          </a:prstGeom>
        </p:spPr>
      </p:pic>
      <p:pic>
        <p:nvPicPr>
          <p:cNvPr id="3" name="Picture 4" descr="A picture containing toy, dark, looking, sitting&#10;&#10;Description automatically generated"/>
          <p:cNvPicPr>
            <a:picLocks noChangeAspect="true"/>
          </p:cNvPicPr>
          <p:nvPr/>
        </p:nvPicPr>
        <p:blipFill>
          <a:blip r:embed="rId3"/>
          <a:stretch>
            <a:fillRect/>
          </a:stretch>
        </p:blipFill>
        <p:spPr>
          <a:xfrm>
            <a:off x="5828323" y="2742244"/>
            <a:ext cx="5252720" cy="4116711"/>
          </a:xfrm>
          <a:prstGeom prst="rect">
            <a:avLst/>
          </a:prstGeom>
        </p:spPr>
      </p:pic>
      <p:sp>
        <p:nvSpPr>
          <p:cNvPr id="6" name="Thought Bubble: Cloud 5"/>
          <p:cNvSpPr/>
          <p:nvPr/>
        </p:nvSpPr>
        <p:spPr>
          <a:xfrm>
            <a:off x="8129954" y="76408"/>
            <a:ext cx="3976074" cy="2626189"/>
          </a:xfrm>
          <a:prstGeom prst="cloudCallout">
            <a:avLst/>
          </a:prstGeom>
          <a:ln>
            <a:solidFill>
              <a:schemeClr val="tx1"/>
            </a:solidFill>
          </a:ln>
        </p:spPr>
        <p:style>
          <a:lnRef idx="3">
            <a:schemeClr val="lt1"/>
          </a:lnRef>
          <a:fillRef idx="1">
            <a:schemeClr val="dk1"/>
          </a:fillRef>
          <a:effectRef idx="1">
            <a:schemeClr val="dk1"/>
          </a:effectRef>
          <a:fontRef idx="minor">
            <a:schemeClr val="lt1"/>
          </a:fontRef>
        </p:style>
        <p:txBody>
          <a:bodyPr lIns="91440" tIns="45720" rIns="91440" bIns="45720" rtlCol="0" anchor="ctr"/>
          <a:lstStyle/>
          <a:p>
            <a:pPr algn="ctr"/>
            <a:r>
              <a:rPr lang="en-US">
                <a:ea typeface="+mn-lt"/>
                <a:cs typeface="+mn-lt"/>
              </a:rPr>
              <a:t>Fine! Leave it but take care of timing from next time. (Lyanna takes a deep breath ) . We have news for you. Let’s get in. Your dad will tell you about it.</a:t>
            </a:r>
            <a:endParaRPr lang="en-US">
              <a:ea typeface="DejaVu Sans" panose="020B0603030804020204" charset="0"/>
              <a:cs typeface="DejaVu Sans" panose="020B0603030804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t="-19000" b="-19000"/>
          </a:stretch>
        </a:blipFill>
        <a:effectLst/>
      </p:bgPr>
    </p:bg>
    <p:spTree>
      <p:nvGrpSpPr>
        <p:cNvPr id="1" name=""/>
        <p:cNvGrpSpPr/>
        <p:nvPr/>
      </p:nvGrpSpPr>
      <p:grpSpPr>
        <a:xfrm>
          <a:off x="0" y="0"/>
          <a:ext cx="0" cy="0"/>
          <a:chOff x="0" y="0"/>
          <a:chExt cx="0" cy="0"/>
        </a:xfrm>
      </p:grpSpPr>
      <p:pic>
        <p:nvPicPr>
          <p:cNvPr id="5" name="Picture 5" descr="A person wearing a costume&#10;&#10;Description automatically generated"/>
          <p:cNvPicPr>
            <a:picLocks noChangeAspect="true"/>
          </p:cNvPicPr>
          <p:nvPr/>
        </p:nvPicPr>
        <p:blipFill>
          <a:blip r:embed="rId2"/>
          <a:stretch>
            <a:fillRect/>
          </a:stretch>
        </p:blipFill>
        <p:spPr>
          <a:xfrm>
            <a:off x="2697266" y="2071665"/>
            <a:ext cx="3033346" cy="4899269"/>
          </a:xfrm>
          <a:prstGeom prst="rect">
            <a:avLst/>
          </a:prstGeom>
        </p:spPr>
      </p:pic>
      <p:pic>
        <p:nvPicPr>
          <p:cNvPr id="6" name="Picture 6" descr="A person wearing a mask&#10;&#10;Description automatically generated"/>
          <p:cNvPicPr>
            <a:picLocks noChangeAspect="true"/>
          </p:cNvPicPr>
          <p:nvPr/>
        </p:nvPicPr>
        <p:blipFill>
          <a:blip r:embed="rId3"/>
          <a:stretch>
            <a:fillRect/>
          </a:stretch>
        </p:blipFill>
        <p:spPr>
          <a:xfrm>
            <a:off x="6895631" y="3120293"/>
            <a:ext cx="2054430" cy="3538415"/>
          </a:xfrm>
          <a:prstGeom prst="rect">
            <a:avLst/>
          </a:prstGeom>
        </p:spPr>
      </p:pic>
      <p:sp>
        <p:nvSpPr>
          <p:cNvPr id="2" name="Thought Bubble: Cloud 1"/>
          <p:cNvSpPr/>
          <p:nvPr/>
        </p:nvSpPr>
        <p:spPr>
          <a:xfrm flipH="true">
            <a:off x="1730859" y="748382"/>
            <a:ext cx="3236955" cy="1422844"/>
          </a:xfrm>
          <a:prstGeom prst="cloudCallou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algn="ctr"/>
            <a:r>
              <a:rPr lang="en-US">
                <a:ea typeface="+mn-lt"/>
                <a:cs typeface="+mn-lt"/>
              </a:rPr>
              <a:t>Here’s my boy! How was your day Jon?</a:t>
            </a:r>
            <a:endParaRPr lang="en-US">
              <a:ea typeface="DejaVu Sans" panose="020B0603030804020204" charset="0"/>
              <a:cs typeface="DejaVu Sans" panose="020B0603030804020204" charset="0"/>
            </a:endParaRPr>
          </a:p>
        </p:txBody>
      </p:sp>
      <p:sp>
        <p:nvSpPr>
          <p:cNvPr id="3" name="Thought Bubble: Cloud 2"/>
          <p:cNvSpPr/>
          <p:nvPr/>
        </p:nvSpPr>
        <p:spPr>
          <a:xfrm>
            <a:off x="6805930" y="492125"/>
            <a:ext cx="4096385" cy="2526030"/>
          </a:xfrm>
          <a:prstGeom prst="cloudCallou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algn="ctr"/>
            <a:r>
              <a:rPr lang="en-US">
                <a:ea typeface="+mn-lt"/>
                <a:cs typeface="+mn-lt"/>
              </a:rPr>
              <a:t>Truly speaking, It was Awesome. We watched movies for hours and Daenery's mom made popcorn for us. We enjoyed a lot.</a:t>
            </a:r>
            <a:endParaRPr lang="en-US">
              <a:ea typeface="+mn-lt"/>
              <a:cs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true"/>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t="-19000" b="-19000"/>
          </a:stretch>
        </a:blipFill>
        <a:effectLst/>
      </p:bgPr>
    </p:bg>
    <p:spTree>
      <p:nvGrpSpPr>
        <p:cNvPr id="1" name=""/>
        <p:cNvGrpSpPr/>
        <p:nvPr/>
      </p:nvGrpSpPr>
      <p:grpSpPr>
        <a:xfrm>
          <a:off x="0" y="0"/>
          <a:ext cx="0" cy="0"/>
          <a:chOff x="0" y="0"/>
          <a:chExt cx="0" cy="0"/>
        </a:xfrm>
      </p:grpSpPr>
      <p:pic>
        <p:nvPicPr>
          <p:cNvPr id="5" name="Picture 5" descr="A person wearing a costume&#10;&#10;Description automatically generated"/>
          <p:cNvPicPr>
            <a:picLocks noChangeAspect="true"/>
          </p:cNvPicPr>
          <p:nvPr/>
        </p:nvPicPr>
        <p:blipFill>
          <a:blip r:embed="rId2"/>
          <a:stretch>
            <a:fillRect/>
          </a:stretch>
        </p:blipFill>
        <p:spPr>
          <a:xfrm>
            <a:off x="2697266" y="2071665"/>
            <a:ext cx="3033346" cy="4899269"/>
          </a:xfrm>
          <a:prstGeom prst="rect">
            <a:avLst/>
          </a:prstGeom>
        </p:spPr>
      </p:pic>
      <p:pic>
        <p:nvPicPr>
          <p:cNvPr id="6" name="Picture 6" descr="A person wearing a mask&#10;&#10;Description automatically generated"/>
          <p:cNvPicPr>
            <a:picLocks noChangeAspect="true"/>
          </p:cNvPicPr>
          <p:nvPr/>
        </p:nvPicPr>
        <p:blipFill>
          <a:blip r:embed="rId3"/>
          <a:stretch>
            <a:fillRect/>
          </a:stretch>
        </p:blipFill>
        <p:spPr>
          <a:xfrm>
            <a:off x="6886770" y="3129154"/>
            <a:ext cx="2054430" cy="3538415"/>
          </a:xfrm>
          <a:prstGeom prst="rect">
            <a:avLst/>
          </a:prstGeom>
        </p:spPr>
      </p:pic>
      <p:sp>
        <p:nvSpPr>
          <p:cNvPr id="2" name="Thought Bubble: Cloud 1"/>
          <p:cNvSpPr/>
          <p:nvPr/>
        </p:nvSpPr>
        <p:spPr>
          <a:xfrm flipH="true">
            <a:off x="1259840" y="381635"/>
            <a:ext cx="3669665" cy="1731645"/>
          </a:xfrm>
          <a:prstGeom prst="cloudCallou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algn="ctr"/>
            <a:r>
              <a:rPr lang="en-US">
                <a:ea typeface="+mn-lt"/>
                <a:cs typeface="+mn-lt"/>
              </a:rPr>
              <a:t>(With a smile on his face) That sounds good. But now your days of fun need to be scheduled.</a:t>
            </a:r>
            <a:endParaRPr lang="en-US">
              <a:ea typeface="DejaVu Sans" panose="020B0603030804020204" charset="0"/>
              <a:cs typeface="DejaVu Sans" panose="020B0603030804020204" charset="0"/>
            </a:endParaRPr>
          </a:p>
        </p:txBody>
      </p:sp>
      <p:sp>
        <p:nvSpPr>
          <p:cNvPr id="3" name="Thought Bubble: Cloud 2"/>
          <p:cNvSpPr/>
          <p:nvPr/>
        </p:nvSpPr>
        <p:spPr>
          <a:xfrm>
            <a:off x="7213303" y="582479"/>
            <a:ext cx="4276943" cy="2435626"/>
          </a:xfrm>
          <a:prstGeom prst="cloudCallou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algn="ctr"/>
            <a:r>
              <a:rPr lang="en-US" dirty="0">
                <a:ea typeface="+mn-lt"/>
                <a:cs typeface="+mn-lt"/>
              </a:rPr>
              <a:t>Why Dad? I have already apologized to mom for being late. If you want that I say to you too then “Sorry!”, but please don’t limit my playtime.</a:t>
            </a:r>
            <a:endParaRPr lang="en-US" dirty="0">
              <a:ea typeface="+mn-lt"/>
              <a:cs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true"/>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t="-19000" b="-19000"/>
          </a:stretch>
        </a:blipFill>
        <a:effectLst/>
      </p:bgPr>
    </p:bg>
    <p:spTree>
      <p:nvGrpSpPr>
        <p:cNvPr id="1" name=""/>
        <p:cNvGrpSpPr/>
        <p:nvPr/>
      </p:nvGrpSpPr>
      <p:grpSpPr>
        <a:xfrm>
          <a:off x="0" y="0"/>
          <a:ext cx="0" cy="0"/>
          <a:chOff x="0" y="0"/>
          <a:chExt cx="0" cy="0"/>
        </a:xfrm>
      </p:grpSpPr>
      <p:pic>
        <p:nvPicPr>
          <p:cNvPr id="5" name="Picture 5" descr="A person wearing a costume&#10;&#10;Description automatically generated"/>
          <p:cNvPicPr>
            <a:picLocks noChangeAspect="true"/>
          </p:cNvPicPr>
          <p:nvPr/>
        </p:nvPicPr>
        <p:blipFill>
          <a:blip r:embed="rId2"/>
          <a:stretch>
            <a:fillRect/>
          </a:stretch>
        </p:blipFill>
        <p:spPr>
          <a:xfrm>
            <a:off x="2697266" y="2071665"/>
            <a:ext cx="3033346" cy="4899269"/>
          </a:xfrm>
          <a:prstGeom prst="rect">
            <a:avLst/>
          </a:prstGeom>
        </p:spPr>
      </p:pic>
      <p:pic>
        <p:nvPicPr>
          <p:cNvPr id="6" name="Picture 6" descr="A person wearing a mask&#10;&#10;Description automatically generated"/>
          <p:cNvPicPr>
            <a:picLocks noChangeAspect="true"/>
          </p:cNvPicPr>
          <p:nvPr/>
        </p:nvPicPr>
        <p:blipFill>
          <a:blip r:embed="rId3"/>
          <a:stretch>
            <a:fillRect/>
          </a:stretch>
        </p:blipFill>
        <p:spPr>
          <a:xfrm>
            <a:off x="6886658" y="3121078"/>
            <a:ext cx="2054430" cy="3538415"/>
          </a:xfrm>
          <a:prstGeom prst="rect">
            <a:avLst/>
          </a:prstGeom>
        </p:spPr>
      </p:pic>
      <p:sp>
        <p:nvSpPr>
          <p:cNvPr id="2" name="Thought Bubble: Cloud 1"/>
          <p:cNvSpPr/>
          <p:nvPr/>
        </p:nvSpPr>
        <p:spPr>
          <a:xfrm flipH="true">
            <a:off x="506095" y="89535"/>
            <a:ext cx="4946650" cy="2242820"/>
          </a:xfrm>
          <a:prstGeom prst="cloudCallou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algn="ctr"/>
            <a:r>
              <a:rPr lang="en-US" sz="1600">
                <a:ea typeface="+mn-lt"/>
                <a:cs typeface="+mn-lt"/>
              </a:rPr>
              <a:t>Son, no need to say sorry. I’m not restricting you from playing rather You got admission in Volvo International School. And you have to join the day after tomorrow. Therefore, you need to schedule your timings.</a:t>
            </a:r>
            <a:endParaRPr lang="en-US" sz="1600">
              <a:ea typeface="+mn-lt"/>
              <a:cs typeface="+mn-lt"/>
            </a:endParaRPr>
          </a:p>
        </p:txBody>
      </p:sp>
      <p:sp>
        <p:nvSpPr>
          <p:cNvPr id="3" name="Thought Bubble: Cloud 2"/>
          <p:cNvSpPr/>
          <p:nvPr/>
        </p:nvSpPr>
        <p:spPr>
          <a:xfrm>
            <a:off x="7439025" y="1566545"/>
            <a:ext cx="3781425" cy="1490345"/>
          </a:xfrm>
          <a:prstGeom prst="cloudCallou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algn="ctr"/>
            <a:r>
              <a:rPr lang="en-US">
                <a:ea typeface="+mn-lt"/>
                <a:cs typeface="+mn-lt"/>
              </a:rPr>
              <a:t> (with joy on his face) What! Really! Oh yeah! I am so happy today!!</a:t>
            </a:r>
            <a:endParaRPr lang="en-US">
              <a:ea typeface="DejaVu Sans" panose="020B0603030804020204" charset="0"/>
              <a:cs typeface="DejaVu Sans" panose="020B0603030804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true"/>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74238"/>
        </a:solidFill>
        <a:effectLst/>
      </p:bgPr>
    </p:bg>
    <p:spTree>
      <p:nvGrpSpPr>
        <p:cNvPr id="1" name=""/>
        <p:cNvGrpSpPr/>
        <p:nvPr/>
      </p:nvGrpSpPr>
      <p:grpSpPr>
        <a:xfrm>
          <a:off x="0" y="0"/>
          <a:ext cx="0" cy="0"/>
          <a:chOff x="0" y="0"/>
          <a:chExt cx="0" cy="0"/>
        </a:xfrm>
      </p:grpSpPr>
      <p:sp>
        <p:nvSpPr>
          <p:cNvPr id="3" name="Subtitle 2"/>
          <p:cNvSpPr>
            <a:spLocks noGrp="true"/>
          </p:cNvSpPr>
          <p:nvPr>
            <p:ph type="subTitle" idx="1"/>
          </p:nvPr>
        </p:nvSpPr>
        <p:spPr>
          <a:xfrm>
            <a:off x="992947" y="445306"/>
            <a:ext cx="9976883" cy="5075900"/>
          </a:xfrm>
        </p:spPr>
        <p:txBody>
          <a:bodyPr vert="horz" lIns="91440" tIns="45720" rIns="91440" bIns="45720" rtlCol="0" anchor="t">
            <a:noAutofit/>
          </a:bodyPr>
          <a:lstStyle/>
          <a:p>
            <a:r>
              <a:rPr lang="en-US" sz="2800" i="1">
                <a:ea typeface="+mn-lt"/>
                <a:cs typeface="+mn-lt"/>
              </a:rPr>
              <a:t>Jon, from one year, was trying to get into Volvo International school, because Daenerys also studied in the same school. He is now really amazed that he made it and very excited to join the school. </a:t>
            </a:r>
            <a:endParaRPr lang="en-US">
              <a:ea typeface="+mn-lt"/>
              <a:cs typeface="+mn-lt"/>
            </a:endParaRPr>
          </a:p>
          <a:p>
            <a:endParaRPr lang="en-US" sz="2800" i="1">
              <a:ea typeface="+mn-lt"/>
              <a:cs typeface="+mn-lt"/>
            </a:endParaRPr>
          </a:p>
          <a:p>
            <a:r>
              <a:rPr lang="en-US" sz="2800" i="1">
                <a:ea typeface="+mn-lt"/>
                <a:cs typeface="+mn-lt"/>
              </a:rPr>
              <a:t>Jon's family had a great dinner  after which Jon called his friend Daenery</a:t>
            </a:r>
            <a:r>
              <a:rPr lang="en-US" altLang="en-US" sz="2800" i="1">
                <a:ea typeface="+mn-lt"/>
                <a:cs typeface="+mn-lt"/>
              </a:rPr>
              <a:t>s</a:t>
            </a:r>
            <a:r>
              <a:rPr lang="en-US" sz="2800" i="1">
                <a:ea typeface="+mn-lt"/>
                <a:cs typeface="+mn-lt"/>
              </a:rPr>
              <a:t> and told her about his admission into Volvo international school. She felt really happy and they both planned to meet on the first day after school.</a:t>
            </a:r>
            <a:endParaRPr lang="en-US">
              <a:ea typeface="+mn-lt"/>
              <a:cs typeface="+mn-lt"/>
            </a:endParaRPr>
          </a:p>
          <a:p>
            <a:endParaRPr lang="en-US" sz="2800" i="1">
              <a:ea typeface="+mn-lt"/>
              <a:cs typeface="+mn-lt"/>
            </a:endParaRPr>
          </a:p>
          <a:p>
            <a:r>
              <a:rPr lang="en-US" sz="2800" i="1">
                <a:ea typeface="+mn-lt"/>
                <a:cs typeface="+mn-lt"/>
              </a:rPr>
              <a:t>Further story deals with the journey of Jon Wons and his experience in his new school and how Algorithm Analysis and its implementation becomes very helpful and important in his journey.</a:t>
            </a:r>
            <a:endParaRPr lang="en-US" sz="2800"/>
          </a:p>
        </p:txBody>
      </p:sp>
    </p:spTree>
  </p:cSld>
  <p:clrMapOvr>
    <a:masterClrMapping/>
  </p:clrMapOvr>
</p:sld>
</file>

<file path=ppt/theme/theme1.xml><?xml version="1.0" encoding="utf-8"?>
<a:theme xmlns:a="http://schemas.openxmlformats.org/drawingml/2006/main" name="Galaxy Gradien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DejaVu San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jaVu Sans"/>
        <a:ea typeface=""/>
        <a:cs typeface=""/>
        <a:font script="Jpan" typeface="ＭＳ Ｐゴシック"/>
        <a:font script="Hang" typeface="맑은 고딕"/>
        <a:font script="Hans" typeface="宋体"/>
        <a:font script="Hant" typeface="新細明體"/>
        <a:font script="Arab" typeface="DejaVu Sans"/>
        <a:font script="Hebr" typeface="DejaVu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DejaVu San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jaVu Sans"/>
        <a:ea typeface=""/>
        <a:cs typeface=""/>
        <a:font script="Jpan" typeface="ＭＳ Ｐゴシック"/>
        <a:font script="Hang" typeface="맑은 고딕"/>
        <a:font script="Hans" typeface="宋体"/>
        <a:font script="Hant" typeface="新細明體"/>
        <a:font script="Arab" typeface="DejaVu Sans"/>
        <a:font script="Hebr" typeface="DejaVu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font script="Geor" typeface="Sylfaen"/>
      </a:minorFont>
    </a:fontScheme>
    <a:fmtScheme name="Office Them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Gubbi"/>
        <a:ea typeface=""/>
        <a:cs typeface=""/>
      </a:majorFont>
      <a:minorFont>
        <a:latin typeface="Gubbi"/>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Gubbi"/>
        <a:ea typeface=""/>
        <a:cs typeface=""/>
      </a:majorFont>
      <a:minorFont>
        <a:latin typeface="Gubbi"/>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3303</Words>
  <Application>WPS Presentation</Application>
  <PresentationFormat>Widescreen</PresentationFormat>
  <Paragraphs>40</Paragraphs>
  <Slides>9</Slides>
  <Notes>3</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9</vt:i4>
      </vt:variant>
    </vt:vector>
  </HeadingPairs>
  <TitlesOfParts>
    <vt:vector size="22" baseType="lpstr">
      <vt:lpstr>Arial</vt:lpstr>
      <vt:lpstr>SimSun</vt:lpstr>
      <vt:lpstr>Wingdings</vt:lpstr>
      <vt:lpstr>Unica One</vt:lpstr>
      <vt:lpstr>Gubbi</vt:lpstr>
      <vt:lpstr>Scope One</vt:lpstr>
      <vt:lpstr>DejaVu Sans</vt:lpstr>
      <vt:lpstr>Arial</vt:lpstr>
      <vt:lpstr>微软雅黑</vt:lpstr>
      <vt:lpstr>Droid Sans Fallback</vt:lpstr>
      <vt:lpstr>Arial Unicode MS</vt:lpstr>
      <vt:lpstr>Galaxy Gradient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kashera</cp:lastModifiedBy>
  <cp:revision>8</cp:revision>
  <dcterms:created xsi:type="dcterms:W3CDTF">2020-11-22T14:43:58Z</dcterms:created>
  <dcterms:modified xsi:type="dcterms:W3CDTF">2020-11-22T14:43:58Z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1033-11.1.0.9719</vt:lpwstr>
  </property>
</Properties>
</file>