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7" r:id="rId3"/>
    <p:sldId id="257" r:id="rId5"/>
    <p:sldId id="261" r:id="rId6"/>
    <p:sldId id="258" r:id="rId7"/>
    <p:sldId id="260" r:id="rId8"/>
    <p:sldId id="259"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6"/>
        <p:cNvGrpSpPr/>
        <p:nvPr/>
      </p:nvGrpSpPr>
      <p:grpSpPr>
        <a:xfrm>
          <a:off x="0" y="0"/>
          <a:ext cx="0" cy="0"/>
          <a:chOff x="0" y="0"/>
          <a:chExt cx="0" cy="0"/>
        </a:xfrm>
      </p:grpSpPr>
      <p:sp>
        <p:nvSpPr>
          <p:cNvPr id="3927" name="Google Shape;3927;g4ddab03cf4_0_300:notes"/>
          <p:cNvSpPr>
            <a:spLocks noGrp="true" noRot="true" noChangeAspect="true"/>
          </p:cNvSpPr>
          <p:nvPr>
            <p:ph type="sldImg" idx="2"/>
          </p:nvPr>
        </p:nvSpPr>
        <p:spPr>
          <a:xfrm>
            <a:off x="381000" y="685800"/>
            <a:ext cx="60960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3928" name="Google Shape;3928;g4ddab03cf4_0_300:notes"/>
          <p:cNvSpPr txBox="true">
            <a:spLocks noGrp="true"/>
          </p:cNvSpPr>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true"/>
          </p:cNvSpPr>
          <p:nvPr>
            <p:ph type="dt" sz="half" idx="10"/>
          </p:nvPr>
        </p:nvSpPr>
        <p:spPr/>
        <p:txBody>
          <a:bodyPr/>
          <a:lstStyle/>
          <a:p>
            <a:fld id="{D3F18E47-A549-43E8-BEAA-36070EA7147D}"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IN"/>
          </a:p>
        </p:txBody>
      </p:sp>
      <p:sp>
        <p:nvSpPr>
          <p:cNvPr id="3" name="Vertical Text Placeholder 2"/>
          <p:cNvSpPr>
            <a:spLocks noGrp="true"/>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true"/>
          </p:cNvSpPr>
          <p:nvPr>
            <p:ph type="dt" sz="half" idx="10"/>
          </p:nvPr>
        </p:nvSpPr>
        <p:spPr/>
        <p:txBody>
          <a:bodyPr/>
          <a:lstStyle/>
          <a:p>
            <a:fld id="{D3F18E47-A549-43E8-BEAA-36070EA7147D}"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true"/>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true"/>
          </p:cNvSpPr>
          <p:nvPr>
            <p:ph type="dt" sz="half" idx="10"/>
          </p:nvPr>
        </p:nvSpPr>
        <p:spPr/>
        <p:txBody>
          <a:bodyPr/>
          <a:lstStyle/>
          <a:p>
            <a:fld id="{D3F18E47-A549-43E8-BEAA-36070EA7147D}"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IN"/>
          </a:p>
        </p:txBody>
      </p:sp>
      <p:sp>
        <p:nvSpPr>
          <p:cNvPr id="3" name="Content Placeholder 2"/>
          <p:cNvSpPr>
            <a:spLocks noGrp="true"/>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true"/>
          </p:cNvSpPr>
          <p:nvPr>
            <p:ph type="dt" sz="half" idx="10"/>
          </p:nvPr>
        </p:nvSpPr>
        <p:spPr/>
        <p:txBody>
          <a:bodyPr/>
          <a:lstStyle/>
          <a:p>
            <a:fld id="{D3F18E47-A549-43E8-BEAA-36070EA7147D}"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true"/>
          </p:cNvSpPr>
          <p:nvPr>
            <p:ph type="dt" sz="half" idx="10"/>
          </p:nvPr>
        </p:nvSpPr>
        <p:spPr/>
        <p:txBody>
          <a:bodyPr/>
          <a:lstStyle/>
          <a:p>
            <a:fld id="{D3F18E47-A549-43E8-BEAA-36070EA7147D}" type="datetimeFigureOut">
              <a:rPr lang="en-IN" smtClean="0"/>
            </a:fld>
            <a:endParaRPr lang="en-IN"/>
          </a:p>
        </p:txBody>
      </p:sp>
      <p:sp>
        <p:nvSpPr>
          <p:cNvPr id="5" name="Footer Placeholder 4"/>
          <p:cNvSpPr>
            <a:spLocks noGrp="true"/>
          </p:cNvSpPr>
          <p:nvPr>
            <p:ph type="ftr" sz="quarter" idx="11"/>
          </p:nvPr>
        </p:nvSpPr>
        <p:spPr/>
        <p:txBody>
          <a:bodyPr/>
          <a:lstStyle/>
          <a:p>
            <a:endParaRPr lang="en-IN"/>
          </a:p>
        </p:txBody>
      </p:sp>
      <p:sp>
        <p:nvSpPr>
          <p:cNvPr id="6" name="Slide Number Placeholder 5"/>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IN"/>
          </a:p>
        </p:txBody>
      </p:sp>
      <p:sp>
        <p:nvSpPr>
          <p:cNvPr id="3" name="Content Placeholder 2"/>
          <p:cNvSpPr>
            <a:spLocks noGrp="true"/>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true"/>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true"/>
          </p:cNvSpPr>
          <p:nvPr>
            <p:ph type="dt" sz="half" idx="10"/>
          </p:nvPr>
        </p:nvSpPr>
        <p:spPr/>
        <p:txBody>
          <a:bodyPr/>
          <a:lstStyle/>
          <a:p>
            <a:fld id="{D3F18E47-A549-43E8-BEAA-36070EA7147D}" type="datetimeFigureOut">
              <a:rPr lang="en-IN" smtClean="0"/>
            </a:fld>
            <a:endParaRPr lang="en-IN"/>
          </a:p>
        </p:txBody>
      </p:sp>
      <p:sp>
        <p:nvSpPr>
          <p:cNvPr id="6" name="Footer Placeholder 5"/>
          <p:cNvSpPr>
            <a:spLocks noGrp="true"/>
          </p:cNvSpPr>
          <p:nvPr>
            <p:ph type="ftr" sz="quarter" idx="11"/>
          </p:nvPr>
        </p:nvSpPr>
        <p:spPr/>
        <p:txBody>
          <a:bodyPr/>
          <a:lstStyle/>
          <a:p>
            <a:endParaRPr lang="en-IN"/>
          </a:p>
        </p:txBody>
      </p:sp>
      <p:sp>
        <p:nvSpPr>
          <p:cNvPr id="7" name="Slide Number Placeholder 6"/>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true"/>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true"/>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true"/>
          </p:cNvSpPr>
          <p:nvPr>
            <p:ph type="dt" sz="half" idx="10"/>
          </p:nvPr>
        </p:nvSpPr>
        <p:spPr/>
        <p:txBody>
          <a:bodyPr/>
          <a:lstStyle/>
          <a:p>
            <a:fld id="{D3F18E47-A549-43E8-BEAA-36070EA7147D}" type="datetimeFigureOut">
              <a:rPr lang="en-IN" smtClean="0"/>
            </a:fld>
            <a:endParaRPr lang="en-IN"/>
          </a:p>
        </p:txBody>
      </p:sp>
      <p:sp>
        <p:nvSpPr>
          <p:cNvPr id="8" name="Footer Placeholder 7"/>
          <p:cNvSpPr>
            <a:spLocks noGrp="true"/>
          </p:cNvSpPr>
          <p:nvPr>
            <p:ph type="ftr" sz="quarter" idx="11"/>
          </p:nvPr>
        </p:nvSpPr>
        <p:spPr/>
        <p:txBody>
          <a:bodyPr/>
          <a:lstStyle/>
          <a:p>
            <a:endParaRPr lang="en-IN"/>
          </a:p>
        </p:txBody>
      </p:sp>
      <p:sp>
        <p:nvSpPr>
          <p:cNvPr id="9" name="Slide Number Placeholder 8"/>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IN"/>
          </a:p>
        </p:txBody>
      </p:sp>
      <p:sp>
        <p:nvSpPr>
          <p:cNvPr id="3" name="Date Placeholder 2"/>
          <p:cNvSpPr>
            <a:spLocks noGrp="true"/>
          </p:cNvSpPr>
          <p:nvPr>
            <p:ph type="dt" sz="half" idx="10"/>
          </p:nvPr>
        </p:nvSpPr>
        <p:spPr/>
        <p:txBody>
          <a:bodyPr/>
          <a:lstStyle/>
          <a:p>
            <a:fld id="{D3F18E47-A549-43E8-BEAA-36070EA7147D}" type="datetimeFigureOut">
              <a:rPr lang="en-IN" smtClean="0"/>
            </a:fld>
            <a:endParaRPr lang="en-IN"/>
          </a:p>
        </p:txBody>
      </p:sp>
      <p:sp>
        <p:nvSpPr>
          <p:cNvPr id="4" name="Footer Placeholder 3"/>
          <p:cNvSpPr>
            <a:spLocks noGrp="true"/>
          </p:cNvSpPr>
          <p:nvPr>
            <p:ph type="ftr" sz="quarter" idx="11"/>
          </p:nvPr>
        </p:nvSpPr>
        <p:spPr/>
        <p:txBody>
          <a:bodyPr/>
          <a:lstStyle/>
          <a:p>
            <a:endParaRPr lang="en-IN"/>
          </a:p>
        </p:txBody>
      </p:sp>
      <p:sp>
        <p:nvSpPr>
          <p:cNvPr id="5" name="Slide Number Placeholder 4"/>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D3F18E47-A549-43E8-BEAA-36070EA7147D}" type="datetimeFigureOut">
              <a:rPr lang="en-IN" smtClean="0"/>
            </a:fld>
            <a:endParaRPr lang="en-IN"/>
          </a:p>
        </p:txBody>
      </p:sp>
      <p:sp>
        <p:nvSpPr>
          <p:cNvPr id="3" name="Footer Placeholder 2"/>
          <p:cNvSpPr>
            <a:spLocks noGrp="true"/>
          </p:cNvSpPr>
          <p:nvPr>
            <p:ph type="ftr" sz="quarter" idx="11"/>
          </p:nvPr>
        </p:nvSpPr>
        <p:spPr/>
        <p:txBody>
          <a:bodyPr/>
          <a:lstStyle/>
          <a:p>
            <a:endParaRPr lang="en-IN"/>
          </a:p>
        </p:txBody>
      </p:sp>
      <p:sp>
        <p:nvSpPr>
          <p:cNvPr id="4" name="Slide Number Placeholder 3"/>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D3F18E47-A549-43E8-BEAA-36070EA7147D}" type="datetimeFigureOut">
              <a:rPr lang="en-IN" smtClean="0"/>
            </a:fld>
            <a:endParaRPr lang="en-IN"/>
          </a:p>
        </p:txBody>
      </p:sp>
      <p:sp>
        <p:nvSpPr>
          <p:cNvPr id="6" name="Footer Placeholder 5"/>
          <p:cNvSpPr>
            <a:spLocks noGrp="true"/>
          </p:cNvSpPr>
          <p:nvPr>
            <p:ph type="ftr" sz="quarter" idx="11"/>
          </p:nvPr>
        </p:nvSpPr>
        <p:spPr/>
        <p:txBody>
          <a:bodyPr/>
          <a:lstStyle/>
          <a:p>
            <a:endParaRPr lang="en-IN"/>
          </a:p>
        </p:txBody>
      </p:sp>
      <p:sp>
        <p:nvSpPr>
          <p:cNvPr id="7" name="Slide Number Placeholder 6"/>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true"/>
          </p:cNvSpPr>
          <p:nvPr>
            <p:ph type="dt" sz="half" idx="10"/>
          </p:nvPr>
        </p:nvSpPr>
        <p:spPr/>
        <p:txBody>
          <a:bodyPr/>
          <a:lstStyle/>
          <a:p>
            <a:fld id="{D3F18E47-A549-43E8-BEAA-36070EA7147D}" type="datetimeFigureOut">
              <a:rPr lang="en-IN" smtClean="0"/>
            </a:fld>
            <a:endParaRPr lang="en-IN"/>
          </a:p>
        </p:txBody>
      </p:sp>
      <p:sp>
        <p:nvSpPr>
          <p:cNvPr id="6" name="Footer Placeholder 5"/>
          <p:cNvSpPr>
            <a:spLocks noGrp="true"/>
          </p:cNvSpPr>
          <p:nvPr>
            <p:ph type="ftr" sz="quarter" idx="11"/>
          </p:nvPr>
        </p:nvSpPr>
        <p:spPr/>
        <p:txBody>
          <a:bodyPr/>
          <a:lstStyle/>
          <a:p>
            <a:endParaRPr lang="en-IN"/>
          </a:p>
        </p:txBody>
      </p:sp>
      <p:sp>
        <p:nvSpPr>
          <p:cNvPr id="7" name="Slide Number Placeholder 6"/>
          <p:cNvSpPr>
            <a:spLocks noGrp="true"/>
          </p:cNvSpPr>
          <p:nvPr>
            <p:ph type="sldNum" sz="quarter" idx="12"/>
          </p:nvPr>
        </p:nvSpPr>
        <p:spPr/>
        <p:txBody>
          <a:bodyPr/>
          <a:lstStyle/>
          <a:p>
            <a:fld id="{12D58BF2-41C3-41CE-BB33-2D817DAB648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true">
          <a:blip r:embed="rId12">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18E47-A549-43E8-BEAA-36070EA7147D}" type="datetimeFigureOut">
              <a:rPr lang="en-IN" smtClean="0"/>
            </a:fld>
            <a:endParaRPr lang="en-IN"/>
          </a:p>
        </p:txBody>
      </p:sp>
      <p:sp>
        <p:nvSpPr>
          <p:cNvPr id="5" name="Footer Placeholder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58BF2-41C3-41CE-BB33-2D817DAB648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9"/>
        <p:cNvGrpSpPr/>
        <p:nvPr/>
      </p:nvGrpSpPr>
      <p:grpSpPr>
        <a:xfrm>
          <a:off x="0" y="0"/>
          <a:ext cx="0" cy="0"/>
          <a:chOff x="0" y="0"/>
          <a:chExt cx="0" cy="0"/>
        </a:xfrm>
      </p:grpSpPr>
      <p:grpSp>
        <p:nvGrpSpPr>
          <p:cNvPr id="3932" name="Google Shape;3932;p50"/>
          <p:cNvGrpSpPr/>
          <p:nvPr/>
        </p:nvGrpSpPr>
        <p:grpSpPr>
          <a:xfrm rot="18426381">
            <a:off x="732302" y="228350"/>
            <a:ext cx="538692" cy="1211405"/>
            <a:chOff x="619975" y="3437025"/>
            <a:chExt cx="232225" cy="522225"/>
          </a:xfrm>
        </p:grpSpPr>
        <p:sp>
          <p:nvSpPr>
            <p:cNvPr id="3933" name="Google Shape;3933;p50"/>
            <p:cNvSpPr/>
            <p:nvPr/>
          </p:nvSpPr>
          <p:spPr>
            <a:xfrm>
              <a:off x="640900" y="3833650"/>
              <a:ext cx="190375" cy="125600"/>
            </a:xfrm>
            <a:custGeom>
              <a:avLst/>
              <a:gdLst/>
              <a:ahLst/>
              <a:cxnLst/>
              <a:rect l="l" t="t" r="r" b="b"/>
              <a:pathLst>
                <a:path w="7615" h="5024" extrusionOk="false">
                  <a:moveTo>
                    <a:pt x="4342" y="1"/>
                  </a:moveTo>
                  <a:cubicBezTo>
                    <a:pt x="4342" y="1"/>
                    <a:pt x="7615" y="2182"/>
                    <a:pt x="3809" y="5024"/>
                  </a:cubicBezTo>
                  <a:cubicBezTo>
                    <a:pt x="0" y="2182"/>
                    <a:pt x="3276" y="1"/>
                    <a:pt x="3276" y="1"/>
                  </a:cubicBezTo>
                  <a:close/>
                </a:path>
              </a:pathLst>
            </a:custGeom>
            <a:solidFill>
              <a:srgbClr val="8B30A1"/>
            </a:solidFill>
            <a:ln>
              <a:noFill/>
            </a:ln>
          </p:spPr>
          <p:txBody>
            <a:bodyPr spcFirstLastPara="1" wrap="square" lIns="121900" tIns="121900" rIns="121900" bIns="121900" anchor="ctr" anchorCtr="false">
              <a:noAutofit/>
            </a:bodyPr>
            <a:lstStyle/>
            <a:p/>
          </p:txBody>
        </p:sp>
        <p:sp>
          <p:nvSpPr>
            <p:cNvPr id="3934" name="Google Shape;3934;p50"/>
            <p:cNvSpPr/>
            <p:nvPr/>
          </p:nvSpPr>
          <p:spPr>
            <a:xfrm>
              <a:off x="673475" y="3833650"/>
              <a:ext cx="125000" cy="82350"/>
            </a:xfrm>
            <a:custGeom>
              <a:avLst/>
              <a:gdLst/>
              <a:ahLst/>
              <a:cxnLst/>
              <a:rect l="l" t="t" r="r" b="b"/>
              <a:pathLst>
                <a:path w="5000" h="3294" extrusionOk="false">
                  <a:moveTo>
                    <a:pt x="2855" y="1"/>
                  </a:moveTo>
                  <a:cubicBezTo>
                    <a:pt x="2855" y="1"/>
                    <a:pt x="5000" y="1428"/>
                    <a:pt x="2506" y="3293"/>
                  </a:cubicBezTo>
                  <a:cubicBezTo>
                    <a:pt x="1" y="1428"/>
                    <a:pt x="2154" y="1"/>
                    <a:pt x="2154" y="1"/>
                  </a:cubicBezTo>
                  <a:close/>
                </a:path>
              </a:pathLst>
            </a:custGeom>
            <a:solidFill>
              <a:srgbClr val="8B30A1"/>
            </a:solidFill>
            <a:ln>
              <a:noFill/>
            </a:ln>
          </p:spPr>
          <p:txBody>
            <a:bodyPr spcFirstLastPara="1" wrap="square" lIns="121900" tIns="121900" rIns="121900" bIns="121900" anchor="ctr" anchorCtr="false">
              <a:noAutofit/>
            </a:bodyPr>
            <a:lstStyle/>
            <a:p/>
          </p:txBody>
        </p:sp>
        <p:sp>
          <p:nvSpPr>
            <p:cNvPr id="3935" name="Google Shape;3935;p50"/>
            <p:cNvSpPr/>
            <p:nvPr/>
          </p:nvSpPr>
          <p:spPr>
            <a:xfrm>
              <a:off x="699225" y="3833650"/>
              <a:ext cx="73625" cy="48525"/>
            </a:xfrm>
            <a:custGeom>
              <a:avLst/>
              <a:gdLst/>
              <a:ahLst/>
              <a:cxnLst/>
              <a:rect l="l" t="t" r="r" b="b"/>
              <a:pathLst>
                <a:path w="2945" h="1941" extrusionOk="false">
                  <a:moveTo>
                    <a:pt x="1681" y="1"/>
                  </a:moveTo>
                  <a:cubicBezTo>
                    <a:pt x="1681" y="1"/>
                    <a:pt x="2944" y="845"/>
                    <a:pt x="1476" y="1940"/>
                  </a:cubicBezTo>
                  <a:cubicBezTo>
                    <a:pt x="0" y="841"/>
                    <a:pt x="1271" y="1"/>
                    <a:pt x="1271" y="1"/>
                  </a:cubicBezTo>
                  <a:close/>
                </a:path>
              </a:pathLst>
            </a:custGeom>
            <a:solidFill>
              <a:srgbClr val="5925A6"/>
            </a:solidFill>
            <a:ln>
              <a:noFill/>
            </a:ln>
          </p:spPr>
          <p:txBody>
            <a:bodyPr spcFirstLastPara="1" wrap="square" lIns="121900" tIns="121900" rIns="121900" bIns="121900" anchor="ctr" anchorCtr="false">
              <a:noAutofit/>
            </a:bodyPr>
            <a:lstStyle/>
            <a:p/>
          </p:txBody>
        </p:sp>
        <p:sp>
          <p:nvSpPr>
            <p:cNvPr id="3936" name="Google Shape;3936;p50"/>
            <p:cNvSpPr/>
            <p:nvPr/>
          </p:nvSpPr>
          <p:spPr>
            <a:xfrm>
              <a:off x="619975" y="3715975"/>
              <a:ext cx="83575" cy="139850"/>
            </a:xfrm>
            <a:custGeom>
              <a:avLst/>
              <a:gdLst/>
              <a:ahLst/>
              <a:cxnLst/>
              <a:rect l="l" t="t" r="r" b="b"/>
              <a:pathLst>
                <a:path w="3343" h="5594" extrusionOk="false">
                  <a:moveTo>
                    <a:pt x="1854" y="0"/>
                  </a:moveTo>
                  <a:lnTo>
                    <a:pt x="398" y="2461"/>
                  </a:lnTo>
                  <a:cubicBezTo>
                    <a:pt x="99" y="2969"/>
                    <a:pt x="1" y="3551"/>
                    <a:pt x="103" y="4125"/>
                  </a:cubicBezTo>
                  <a:lnTo>
                    <a:pt x="365" y="5593"/>
                  </a:lnTo>
                  <a:cubicBezTo>
                    <a:pt x="1145" y="5392"/>
                    <a:pt x="1682" y="4868"/>
                    <a:pt x="1801" y="4183"/>
                  </a:cubicBezTo>
                  <a:lnTo>
                    <a:pt x="1801" y="4179"/>
                  </a:lnTo>
                  <a:lnTo>
                    <a:pt x="3342" y="3457"/>
                  </a:lnTo>
                  <a:lnTo>
                    <a:pt x="1854" y="0"/>
                  </a:lnTo>
                  <a:close/>
                </a:path>
              </a:pathLst>
            </a:custGeom>
            <a:solidFill>
              <a:srgbClr val="7A41AA"/>
            </a:solidFill>
            <a:ln>
              <a:noFill/>
            </a:ln>
          </p:spPr>
          <p:txBody>
            <a:bodyPr spcFirstLastPara="1" wrap="square" lIns="121900" tIns="121900" rIns="121900" bIns="121900" anchor="ctr" anchorCtr="false">
              <a:noAutofit/>
            </a:bodyPr>
            <a:lstStyle/>
            <a:p/>
          </p:txBody>
        </p:sp>
        <p:sp>
          <p:nvSpPr>
            <p:cNvPr id="3937" name="Google Shape;3937;p50"/>
            <p:cNvSpPr/>
            <p:nvPr/>
          </p:nvSpPr>
          <p:spPr>
            <a:xfrm>
              <a:off x="619975" y="3715875"/>
              <a:ext cx="46475" cy="139750"/>
            </a:xfrm>
            <a:custGeom>
              <a:avLst/>
              <a:gdLst/>
              <a:ahLst/>
              <a:cxnLst/>
              <a:rect l="l" t="t" r="r" b="b"/>
              <a:pathLst>
                <a:path w="1859" h="5590" extrusionOk="false">
                  <a:moveTo>
                    <a:pt x="411" y="4207"/>
                  </a:moveTo>
                  <a:cubicBezTo>
                    <a:pt x="308" y="3633"/>
                    <a:pt x="411" y="2973"/>
                    <a:pt x="652" y="2428"/>
                  </a:cubicBezTo>
                  <a:cubicBezTo>
                    <a:pt x="1046" y="1546"/>
                    <a:pt x="1858" y="0"/>
                    <a:pt x="1858" y="0"/>
                  </a:cubicBezTo>
                  <a:lnTo>
                    <a:pt x="402" y="2460"/>
                  </a:lnTo>
                  <a:cubicBezTo>
                    <a:pt x="99" y="2969"/>
                    <a:pt x="1" y="3551"/>
                    <a:pt x="103" y="4125"/>
                  </a:cubicBezTo>
                  <a:lnTo>
                    <a:pt x="365" y="5589"/>
                  </a:lnTo>
                  <a:cubicBezTo>
                    <a:pt x="464" y="5565"/>
                    <a:pt x="558" y="5536"/>
                    <a:pt x="648" y="5499"/>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38" name="Google Shape;3938;p50"/>
            <p:cNvSpPr/>
            <p:nvPr/>
          </p:nvSpPr>
          <p:spPr>
            <a:xfrm>
              <a:off x="768625" y="3715975"/>
              <a:ext cx="83575" cy="139850"/>
            </a:xfrm>
            <a:custGeom>
              <a:avLst/>
              <a:gdLst/>
              <a:ahLst/>
              <a:cxnLst/>
              <a:rect l="l" t="t" r="r" b="b"/>
              <a:pathLst>
                <a:path w="3343" h="5594" extrusionOk="false">
                  <a:moveTo>
                    <a:pt x="1489" y="0"/>
                  </a:moveTo>
                  <a:lnTo>
                    <a:pt x="0" y="3457"/>
                  </a:lnTo>
                  <a:lnTo>
                    <a:pt x="1542" y="4179"/>
                  </a:lnTo>
                  <a:lnTo>
                    <a:pt x="1542" y="4183"/>
                  </a:lnTo>
                  <a:cubicBezTo>
                    <a:pt x="1661" y="4868"/>
                    <a:pt x="2198" y="5392"/>
                    <a:pt x="2977" y="5593"/>
                  </a:cubicBezTo>
                  <a:lnTo>
                    <a:pt x="3240" y="4125"/>
                  </a:lnTo>
                  <a:cubicBezTo>
                    <a:pt x="3342" y="3551"/>
                    <a:pt x="3244" y="2969"/>
                    <a:pt x="2944" y="2461"/>
                  </a:cubicBezTo>
                  <a:lnTo>
                    <a:pt x="1489" y="0"/>
                  </a:lnTo>
                  <a:close/>
                </a:path>
              </a:pathLst>
            </a:custGeom>
            <a:solidFill>
              <a:srgbClr val="7A41AA"/>
            </a:solidFill>
            <a:ln>
              <a:noFill/>
            </a:ln>
          </p:spPr>
          <p:txBody>
            <a:bodyPr spcFirstLastPara="1" wrap="square" lIns="121900" tIns="121900" rIns="121900" bIns="121900" anchor="ctr" anchorCtr="false">
              <a:noAutofit/>
            </a:bodyPr>
            <a:lstStyle/>
            <a:p/>
          </p:txBody>
        </p:sp>
        <p:sp>
          <p:nvSpPr>
            <p:cNvPr id="3939" name="Google Shape;3939;p50"/>
            <p:cNvSpPr/>
            <p:nvPr/>
          </p:nvSpPr>
          <p:spPr>
            <a:xfrm>
              <a:off x="805825" y="3715875"/>
              <a:ext cx="46375" cy="139750"/>
            </a:xfrm>
            <a:custGeom>
              <a:avLst/>
              <a:gdLst/>
              <a:ahLst/>
              <a:cxnLst/>
              <a:rect l="l" t="t" r="r" b="b"/>
              <a:pathLst>
                <a:path w="1855" h="5590" extrusionOk="false">
                  <a:moveTo>
                    <a:pt x="1444" y="4207"/>
                  </a:moveTo>
                  <a:cubicBezTo>
                    <a:pt x="1547" y="3633"/>
                    <a:pt x="1444" y="2973"/>
                    <a:pt x="1202" y="2428"/>
                  </a:cubicBezTo>
                  <a:cubicBezTo>
                    <a:pt x="809" y="1546"/>
                    <a:pt x="1" y="0"/>
                    <a:pt x="1" y="0"/>
                  </a:cubicBezTo>
                  <a:lnTo>
                    <a:pt x="1456" y="2460"/>
                  </a:lnTo>
                  <a:cubicBezTo>
                    <a:pt x="1756" y="2969"/>
                    <a:pt x="1854" y="3551"/>
                    <a:pt x="1752" y="4125"/>
                  </a:cubicBezTo>
                  <a:lnTo>
                    <a:pt x="1489" y="5589"/>
                  </a:lnTo>
                  <a:cubicBezTo>
                    <a:pt x="1395" y="5565"/>
                    <a:pt x="1297" y="5536"/>
                    <a:pt x="1210" y="5499"/>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40" name="Google Shape;3940;p50"/>
            <p:cNvSpPr/>
            <p:nvPr/>
          </p:nvSpPr>
          <p:spPr>
            <a:xfrm>
              <a:off x="628175" y="3483475"/>
              <a:ext cx="215925" cy="320575"/>
            </a:xfrm>
            <a:custGeom>
              <a:avLst/>
              <a:gdLst/>
              <a:ahLst/>
              <a:cxnLst/>
              <a:rect l="l" t="t" r="r" b="b"/>
              <a:pathLst>
                <a:path w="8637" h="12823" extrusionOk="false">
                  <a:moveTo>
                    <a:pt x="8091" y="2969"/>
                  </a:moveTo>
                  <a:cubicBezTo>
                    <a:pt x="7890" y="1694"/>
                    <a:pt x="7382" y="726"/>
                    <a:pt x="6803" y="0"/>
                  </a:cubicBezTo>
                  <a:lnTo>
                    <a:pt x="1842" y="0"/>
                  </a:lnTo>
                  <a:cubicBezTo>
                    <a:pt x="1259" y="726"/>
                    <a:pt x="755" y="1694"/>
                    <a:pt x="554" y="2969"/>
                  </a:cubicBezTo>
                  <a:cubicBezTo>
                    <a:pt x="1" y="6467"/>
                    <a:pt x="1866" y="10776"/>
                    <a:pt x="2896" y="12823"/>
                  </a:cubicBezTo>
                  <a:lnTo>
                    <a:pt x="5749" y="12823"/>
                  </a:lnTo>
                  <a:cubicBezTo>
                    <a:pt x="6771" y="10776"/>
                    <a:pt x="8636" y="6467"/>
                    <a:pt x="8091" y="2969"/>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41" name="Google Shape;3941;p50"/>
            <p:cNvSpPr/>
            <p:nvPr/>
          </p:nvSpPr>
          <p:spPr>
            <a:xfrm>
              <a:off x="700450" y="3804125"/>
              <a:ext cx="71375" cy="29650"/>
            </a:xfrm>
            <a:custGeom>
              <a:avLst/>
              <a:gdLst/>
              <a:ahLst/>
              <a:cxnLst/>
              <a:rect l="l" t="t" r="r" b="b"/>
              <a:pathLst>
                <a:path w="2855" h="1186" extrusionOk="false">
                  <a:moveTo>
                    <a:pt x="505" y="956"/>
                  </a:moveTo>
                  <a:cubicBezTo>
                    <a:pt x="579" y="1100"/>
                    <a:pt x="730" y="1186"/>
                    <a:pt x="894" y="1186"/>
                  </a:cubicBezTo>
                  <a:lnTo>
                    <a:pt x="1960" y="1186"/>
                  </a:lnTo>
                  <a:cubicBezTo>
                    <a:pt x="2124" y="1186"/>
                    <a:pt x="2272" y="1100"/>
                    <a:pt x="2350" y="956"/>
                  </a:cubicBezTo>
                  <a:cubicBezTo>
                    <a:pt x="2461" y="755"/>
                    <a:pt x="2641" y="427"/>
                    <a:pt x="2854" y="1"/>
                  </a:cubicBezTo>
                  <a:lnTo>
                    <a:pt x="0" y="1"/>
                  </a:lnTo>
                  <a:cubicBezTo>
                    <a:pt x="210" y="419"/>
                    <a:pt x="390" y="751"/>
                    <a:pt x="505" y="956"/>
                  </a:cubicBezTo>
                  <a:close/>
                </a:path>
              </a:pathLst>
            </a:custGeom>
            <a:solidFill>
              <a:srgbClr val="8B30A1"/>
            </a:solidFill>
            <a:ln>
              <a:noFill/>
            </a:ln>
          </p:spPr>
          <p:txBody>
            <a:bodyPr spcFirstLastPara="1" wrap="square" lIns="121900" tIns="121900" rIns="121900" bIns="121900" anchor="ctr" anchorCtr="false">
              <a:noAutofit/>
            </a:bodyPr>
            <a:lstStyle/>
            <a:p/>
          </p:txBody>
        </p:sp>
        <p:sp>
          <p:nvSpPr>
            <p:cNvPr id="3942" name="Google Shape;3942;p50"/>
            <p:cNvSpPr/>
            <p:nvPr/>
          </p:nvSpPr>
          <p:spPr>
            <a:xfrm>
              <a:off x="674100" y="3437025"/>
              <a:ext cx="124075" cy="46575"/>
            </a:xfrm>
            <a:custGeom>
              <a:avLst/>
              <a:gdLst/>
              <a:ahLst/>
              <a:cxnLst/>
              <a:rect l="l" t="t" r="r" b="b"/>
              <a:pathLst>
                <a:path w="4963" h="1863" extrusionOk="false">
                  <a:moveTo>
                    <a:pt x="2481" y="1"/>
                  </a:moveTo>
                  <a:cubicBezTo>
                    <a:pt x="2481" y="1"/>
                    <a:pt x="1108" y="481"/>
                    <a:pt x="1" y="1862"/>
                  </a:cubicBezTo>
                  <a:lnTo>
                    <a:pt x="4962" y="1862"/>
                  </a:lnTo>
                  <a:cubicBezTo>
                    <a:pt x="3855" y="481"/>
                    <a:pt x="2481" y="1"/>
                    <a:pt x="2481" y="1"/>
                  </a:cubicBezTo>
                  <a:close/>
                </a:path>
              </a:pathLst>
            </a:custGeom>
            <a:solidFill>
              <a:srgbClr val="8B30A1"/>
            </a:solidFill>
            <a:ln>
              <a:noFill/>
            </a:ln>
          </p:spPr>
          <p:txBody>
            <a:bodyPr spcFirstLastPara="1" wrap="square" lIns="121900" tIns="121900" rIns="121900" bIns="121900" anchor="ctr" anchorCtr="false">
              <a:noAutofit/>
            </a:bodyPr>
            <a:lstStyle/>
            <a:p/>
          </p:txBody>
        </p:sp>
        <p:sp>
          <p:nvSpPr>
            <p:cNvPr id="3943" name="Google Shape;3943;p50"/>
            <p:cNvSpPr/>
            <p:nvPr/>
          </p:nvSpPr>
          <p:spPr>
            <a:xfrm>
              <a:off x="628075" y="3437025"/>
              <a:ext cx="108075" cy="396650"/>
            </a:xfrm>
            <a:custGeom>
              <a:avLst/>
              <a:gdLst/>
              <a:ahLst/>
              <a:cxnLst/>
              <a:rect l="l" t="t" r="r" b="b"/>
              <a:pathLst>
                <a:path w="4323" h="15866" extrusionOk="false">
                  <a:moveTo>
                    <a:pt x="4322" y="1"/>
                  </a:moveTo>
                  <a:cubicBezTo>
                    <a:pt x="4322" y="1"/>
                    <a:pt x="2949" y="481"/>
                    <a:pt x="1842" y="1862"/>
                  </a:cubicBezTo>
                  <a:cubicBezTo>
                    <a:pt x="1259" y="2584"/>
                    <a:pt x="755" y="3552"/>
                    <a:pt x="554" y="4827"/>
                  </a:cubicBezTo>
                  <a:cubicBezTo>
                    <a:pt x="0" y="8325"/>
                    <a:pt x="1866" y="12634"/>
                    <a:pt x="2895" y="14681"/>
                  </a:cubicBezTo>
                  <a:cubicBezTo>
                    <a:pt x="3113" y="15107"/>
                    <a:pt x="3289" y="15435"/>
                    <a:pt x="3404" y="15632"/>
                  </a:cubicBezTo>
                  <a:cubicBezTo>
                    <a:pt x="3482" y="15775"/>
                    <a:pt x="3629" y="15866"/>
                    <a:pt x="3793" y="15866"/>
                  </a:cubicBezTo>
                  <a:cubicBezTo>
                    <a:pt x="54" y="6475"/>
                    <a:pt x="911" y="3470"/>
                    <a:pt x="4322" y="1"/>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44" name="Google Shape;3944;p50"/>
            <p:cNvSpPr/>
            <p:nvPr/>
          </p:nvSpPr>
          <p:spPr>
            <a:xfrm>
              <a:off x="676450" y="3505200"/>
              <a:ext cx="119250" cy="119150"/>
            </a:xfrm>
            <a:custGeom>
              <a:avLst/>
              <a:gdLst/>
              <a:ahLst/>
              <a:cxnLst/>
              <a:rect l="l" t="t" r="r" b="b"/>
              <a:pathLst>
                <a:path w="4770" h="4766" extrusionOk="false">
                  <a:moveTo>
                    <a:pt x="2387" y="1"/>
                  </a:moveTo>
                  <a:cubicBezTo>
                    <a:pt x="1067" y="1"/>
                    <a:pt x="1" y="1067"/>
                    <a:pt x="1" y="2383"/>
                  </a:cubicBezTo>
                  <a:cubicBezTo>
                    <a:pt x="1" y="3699"/>
                    <a:pt x="1067" y="4765"/>
                    <a:pt x="2387" y="4765"/>
                  </a:cubicBezTo>
                  <a:cubicBezTo>
                    <a:pt x="3704" y="4765"/>
                    <a:pt x="4770" y="3699"/>
                    <a:pt x="4770" y="2383"/>
                  </a:cubicBezTo>
                  <a:cubicBezTo>
                    <a:pt x="4770" y="1067"/>
                    <a:pt x="3704" y="1"/>
                    <a:pt x="2387" y="1"/>
                  </a:cubicBezTo>
                  <a:close/>
                </a:path>
              </a:pathLst>
            </a:custGeom>
            <a:solidFill>
              <a:srgbClr val="452CBF"/>
            </a:solidFill>
            <a:ln>
              <a:noFill/>
            </a:ln>
          </p:spPr>
          <p:txBody>
            <a:bodyPr spcFirstLastPara="1" wrap="square" lIns="121900" tIns="121900" rIns="121900" bIns="121900" anchor="ctr" anchorCtr="false">
              <a:noAutofit/>
            </a:bodyPr>
            <a:lstStyle/>
            <a:p/>
          </p:txBody>
        </p:sp>
        <p:sp>
          <p:nvSpPr>
            <p:cNvPr id="3945" name="Google Shape;3945;p50"/>
            <p:cNvSpPr/>
            <p:nvPr/>
          </p:nvSpPr>
          <p:spPr>
            <a:xfrm>
              <a:off x="677375" y="3503450"/>
              <a:ext cx="117400" cy="117400"/>
            </a:xfrm>
            <a:custGeom>
              <a:avLst/>
              <a:gdLst/>
              <a:ahLst/>
              <a:cxnLst/>
              <a:rect l="l" t="t" r="r" b="b"/>
              <a:pathLst>
                <a:path w="4696" h="4696" extrusionOk="false">
                  <a:moveTo>
                    <a:pt x="2350" y="1"/>
                  </a:moveTo>
                  <a:cubicBezTo>
                    <a:pt x="1051" y="1"/>
                    <a:pt x="1" y="1055"/>
                    <a:pt x="1" y="2350"/>
                  </a:cubicBezTo>
                  <a:cubicBezTo>
                    <a:pt x="1" y="3646"/>
                    <a:pt x="1051" y="4696"/>
                    <a:pt x="2350" y="4696"/>
                  </a:cubicBezTo>
                  <a:cubicBezTo>
                    <a:pt x="3646" y="4696"/>
                    <a:pt x="4696" y="3646"/>
                    <a:pt x="4696" y="2350"/>
                  </a:cubicBezTo>
                  <a:cubicBezTo>
                    <a:pt x="4696" y="1055"/>
                    <a:pt x="3646" y="1"/>
                    <a:pt x="2350" y="1"/>
                  </a:cubicBezTo>
                  <a:close/>
                </a:path>
              </a:pathLst>
            </a:custGeom>
            <a:solidFill>
              <a:srgbClr val="CED0D7"/>
            </a:solidFill>
            <a:ln>
              <a:noFill/>
            </a:ln>
          </p:spPr>
          <p:txBody>
            <a:bodyPr spcFirstLastPara="1" wrap="square" lIns="121900" tIns="121900" rIns="121900" bIns="121900" anchor="ctr" anchorCtr="false">
              <a:noAutofit/>
            </a:bodyPr>
            <a:lstStyle/>
            <a:p/>
          </p:txBody>
        </p:sp>
        <p:sp>
          <p:nvSpPr>
            <p:cNvPr id="3946" name="Google Shape;3946;p50"/>
            <p:cNvSpPr/>
            <p:nvPr/>
          </p:nvSpPr>
          <p:spPr>
            <a:xfrm>
              <a:off x="689275" y="3515450"/>
              <a:ext cx="93625" cy="93525"/>
            </a:xfrm>
            <a:custGeom>
              <a:avLst/>
              <a:gdLst/>
              <a:ahLst/>
              <a:cxnLst/>
              <a:rect l="l" t="t" r="r" b="b"/>
              <a:pathLst>
                <a:path w="3745" h="3741" extrusionOk="false">
                  <a:moveTo>
                    <a:pt x="3744" y="1870"/>
                  </a:moveTo>
                  <a:cubicBezTo>
                    <a:pt x="3744" y="2904"/>
                    <a:pt x="2904" y="3740"/>
                    <a:pt x="1874" y="3740"/>
                  </a:cubicBezTo>
                  <a:cubicBezTo>
                    <a:pt x="841" y="3740"/>
                    <a:pt x="0" y="2904"/>
                    <a:pt x="0" y="1870"/>
                  </a:cubicBezTo>
                  <a:cubicBezTo>
                    <a:pt x="0" y="837"/>
                    <a:pt x="841" y="1"/>
                    <a:pt x="1874" y="1"/>
                  </a:cubicBezTo>
                  <a:cubicBezTo>
                    <a:pt x="2904" y="1"/>
                    <a:pt x="3744" y="837"/>
                    <a:pt x="3744" y="1870"/>
                  </a:cubicBezTo>
                  <a:close/>
                </a:path>
              </a:pathLst>
            </a:custGeom>
            <a:solidFill>
              <a:srgbClr val="3E1AB1"/>
            </a:solidFill>
            <a:ln>
              <a:noFill/>
            </a:ln>
          </p:spPr>
          <p:txBody>
            <a:bodyPr spcFirstLastPara="1" wrap="square" lIns="121900" tIns="121900" rIns="121900" bIns="121900" anchor="ctr" anchorCtr="false">
              <a:noAutofit/>
            </a:bodyPr>
            <a:lstStyle/>
            <a:p/>
          </p:txBody>
        </p:sp>
        <p:sp>
          <p:nvSpPr>
            <p:cNvPr id="3947" name="Google Shape;3947;p50"/>
            <p:cNvSpPr/>
            <p:nvPr/>
          </p:nvSpPr>
          <p:spPr>
            <a:xfrm>
              <a:off x="697675" y="3523750"/>
              <a:ext cx="76925" cy="76925"/>
            </a:xfrm>
            <a:custGeom>
              <a:avLst/>
              <a:gdLst/>
              <a:ahLst/>
              <a:cxnLst/>
              <a:rect l="l" t="t" r="r" b="b"/>
              <a:pathLst>
                <a:path w="3077" h="3077" extrusionOk="false">
                  <a:moveTo>
                    <a:pt x="1538" y="1"/>
                  </a:moveTo>
                  <a:cubicBezTo>
                    <a:pt x="685" y="1"/>
                    <a:pt x="1" y="690"/>
                    <a:pt x="1" y="1538"/>
                  </a:cubicBezTo>
                  <a:cubicBezTo>
                    <a:pt x="1" y="2387"/>
                    <a:pt x="685" y="3076"/>
                    <a:pt x="1538" y="3076"/>
                  </a:cubicBezTo>
                  <a:cubicBezTo>
                    <a:pt x="2387" y="3076"/>
                    <a:pt x="3076" y="2387"/>
                    <a:pt x="3076" y="1538"/>
                  </a:cubicBezTo>
                  <a:cubicBezTo>
                    <a:pt x="3076" y="690"/>
                    <a:pt x="2387" y="1"/>
                    <a:pt x="1538" y="1"/>
                  </a:cubicBezTo>
                  <a:close/>
                </a:path>
              </a:pathLst>
            </a:custGeom>
            <a:solidFill>
              <a:srgbClr val="3B3B3B"/>
            </a:solidFill>
            <a:ln>
              <a:noFill/>
            </a:ln>
          </p:spPr>
          <p:txBody>
            <a:bodyPr spcFirstLastPara="1" wrap="square" lIns="121900" tIns="121900" rIns="121900" bIns="121900" anchor="ctr" anchorCtr="false">
              <a:noAutofit/>
            </a:bodyPr>
            <a:lstStyle/>
            <a:p/>
          </p:txBody>
        </p:sp>
        <p:sp>
          <p:nvSpPr>
            <p:cNvPr id="3948" name="Google Shape;3948;p50"/>
            <p:cNvSpPr/>
            <p:nvPr/>
          </p:nvSpPr>
          <p:spPr>
            <a:xfrm>
              <a:off x="706600" y="3532850"/>
              <a:ext cx="29550" cy="29375"/>
            </a:xfrm>
            <a:custGeom>
              <a:avLst/>
              <a:gdLst/>
              <a:ahLst/>
              <a:cxnLst/>
              <a:rect l="l" t="t" r="r" b="b"/>
              <a:pathLst>
                <a:path w="1182" h="1175" extrusionOk="false">
                  <a:moveTo>
                    <a:pt x="1129" y="0"/>
                  </a:moveTo>
                  <a:cubicBezTo>
                    <a:pt x="992" y="0"/>
                    <a:pt x="858" y="29"/>
                    <a:pt x="730" y="84"/>
                  </a:cubicBezTo>
                  <a:cubicBezTo>
                    <a:pt x="587" y="137"/>
                    <a:pt x="452" y="227"/>
                    <a:pt x="341" y="334"/>
                  </a:cubicBezTo>
                  <a:cubicBezTo>
                    <a:pt x="230" y="445"/>
                    <a:pt x="144" y="580"/>
                    <a:pt x="87" y="723"/>
                  </a:cubicBezTo>
                  <a:cubicBezTo>
                    <a:pt x="25" y="867"/>
                    <a:pt x="0" y="1019"/>
                    <a:pt x="5" y="1174"/>
                  </a:cubicBezTo>
                  <a:lnTo>
                    <a:pt x="33" y="1174"/>
                  </a:lnTo>
                  <a:cubicBezTo>
                    <a:pt x="128" y="1027"/>
                    <a:pt x="205" y="908"/>
                    <a:pt x="287" y="805"/>
                  </a:cubicBezTo>
                  <a:cubicBezTo>
                    <a:pt x="370" y="703"/>
                    <a:pt x="452" y="617"/>
                    <a:pt x="534" y="531"/>
                  </a:cubicBezTo>
                  <a:cubicBezTo>
                    <a:pt x="620" y="441"/>
                    <a:pt x="710" y="363"/>
                    <a:pt x="812" y="281"/>
                  </a:cubicBezTo>
                  <a:cubicBezTo>
                    <a:pt x="915" y="207"/>
                    <a:pt x="1030" y="125"/>
                    <a:pt x="1181" y="26"/>
                  </a:cubicBezTo>
                  <a:lnTo>
                    <a:pt x="1181" y="2"/>
                  </a:lnTo>
                  <a:cubicBezTo>
                    <a:pt x="1164" y="1"/>
                    <a:pt x="1147" y="0"/>
                    <a:pt x="1129" y="0"/>
                  </a:cubicBezTo>
                  <a:close/>
                </a:path>
              </a:pathLst>
            </a:custGeom>
            <a:solidFill>
              <a:srgbClr val="CED0D7"/>
            </a:solidFill>
            <a:ln>
              <a:noFill/>
            </a:ln>
          </p:spPr>
          <p:txBody>
            <a:bodyPr spcFirstLastPara="1" wrap="square" lIns="121900" tIns="121900" rIns="121900" bIns="121900" anchor="ctr" anchorCtr="false">
              <a:noAutofit/>
            </a:bodyPr>
            <a:lstStyle/>
            <a:p/>
          </p:txBody>
        </p:sp>
        <p:sp>
          <p:nvSpPr>
            <p:cNvPr id="3949" name="Google Shape;3949;p50"/>
            <p:cNvSpPr/>
            <p:nvPr/>
          </p:nvSpPr>
          <p:spPr>
            <a:xfrm>
              <a:off x="716950" y="3543125"/>
              <a:ext cx="55900" cy="55800"/>
            </a:xfrm>
            <a:custGeom>
              <a:avLst/>
              <a:gdLst/>
              <a:ahLst/>
              <a:cxnLst/>
              <a:rect l="l" t="t" r="r" b="b"/>
              <a:pathLst>
                <a:path w="2236" h="2232" extrusionOk="false">
                  <a:moveTo>
                    <a:pt x="2030" y="1"/>
                  </a:moveTo>
                  <a:lnTo>
                    <a:pt x="1" y="2031"/>
                  </a:lnTo>
                  <a:cubicBezTo>
                    <a:pt x="222" y="2158"/>
                    <a:pt x="472" y="2231"/>
                    <a:pt x="747" y="2231"/>
                  </a:cubicBezTo>
                  <a:cubicBezTo>
                    <a:pt x="1567" y="2231"/>
                    <a:pt x="2235" y="1563"/>
                    <a:pt x="2235" y="739"/>
                  </a:cubicBezTo>
                  <a:cubicBezTo>
                    <a:pt x="2231" y="472"/>
                    <a:pt x="2162" y="222"/>
                    <a:pt x="2030" y="1"/>
                  </a:cubicBezTo>
                  <a:close/>
                </a:path>
              </a:pathLst>
            </a:custGeom>
            <a:solidFill>
              <a:srgbClr val="CED0D7"/>
            </a:solidFill>
            <a:ln>
              <a:noFill/>
            </a:ln>
          </p:spPr>
          <p:txBody>
            <a:bodyPr spcFirstLastPara="1" wrap="square" lIns="121900" tIns="121900" rIns="121900" bIns="121900" anchor="ctr" anchorCtr="false">
              <a:noAutofit/>
            </a:bodyPr>
            <a:lstStyle/>
            <a:p/>
          </p:txBody>
        </p:sp>
        <p:sp>
          <p:nvSpPr>
            <p:cNvPr id="3950" name="Google Shape;3950;p50"/>
            <p:cNvSpPr/>
            <p:nvPr/>
          </p:nvSpPr>
          <p:spPr>
            <a:xfrm>
              <a:off x="724950" y="37373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1" name="Google Shape;3951;p50"/>
            <p:cNvSpPr/>
            <p:nvPr/>
          </p:nvSpPr>
          <p:spPr>
            <a:xfrm>
              <a:off x="724950" y="37454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2" name="Google Shape;3952;p50"/>
            <p:cNvSpPr/>
            <p:nvPr/>
          </p:nvSpPr>
          <p:spPr>
            <a:xfrm>
              <a:off x="724950" y="3753800"/>
              <a:ext cx="22375" cy="25"/>
            </a:xfrm>
            <a:custGeom>
              <a:avLst/>
              <a:gdLst/>
              <a:ahLst/>
              <a:cxnLst/>
              <a:rect l="l" t="t" r="r" b="b"/>
              <a:pathLst>
                <a:path w="895" h="1" fill="none" extrusionOk="false">
                  <a:moveTo>
                    <a:pt x="0" y="0"/>
                  </a:moveTo>
                  <a:lnTo>
                    <a:pt x="894" y="0"/>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3" name="Google Shape;3953;p50"/>
            <p:cNvSpPr/>
            <p:nvPr/>
          </p:nvSpPr>
          <p:spPr>
            <a:xfrm>
              <a:off x="724950" y="37621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4" name="Google Shape;3954;p50"/>
            <p:cNvSpPr/>
            <p:nvPr/>
          </p:nvSpPr>
          <p:spPr>
            <a:xfrm>
              <a:off x="724950" y="3770400"/>
              <a:ext cx="22375" cy="25"/>
            </a:xfrm>
            <a:custGeom>
              <a:avLst/>
              <a:gdLst/>
              <a:ahLst/>
              <a:cxnLst/>
              <a:rect l="l" t="t" r="r" b="b"/>
              <a:pathLst>
                <a:path w="895" h="1" fill="none" extrusionOk="false">
                  <a:moveTo>
                    <a:pt x="0" y="1"/>
                  </a:moveTo>
                  <a:lnTo>
                    <a:pt x="894" y="1"/>
                  </a:lnTo>
                </a:path>
              </a:pathLst>
            </a:custGeom>
            <a:noFill/>
            <a:ln w="1325" cap="rnd" cmpd="sng">
              <a:solidFill>
                <a:srgbClr val="3B3B3B"/>
              </a:solidFill>
              <a:prstDash val="solid"/>
              <a:miter lim="4100"/>
              <a:headEnd type="none" w="sm" len="sm"/>
              <a:tailEnd type="none" w="sm" len="sm"/>
            </a:ln>
          </p:spPr>
          <p:txBody>
            <a:bodyPr spcFirstLastPara="1" wrap="square" lIns="121900" tIns="121900" rIns="121900" bIns="121900" anchor="ctr" anchorCtr="false">
              <a:noAutofit/>
            </a:bodyPr>
            <a:lstStyle/>
            <a:p/>
          </p:txBody>
        </p:sp>
        <p:sp>
          <p:nvSpPr>
            <p:cNvPr id="3955" name="Google Shape;3955;p50"/>
            <p:cNvSpPr/>
            <p:nvPr/>
          </p:nvSpPr>
          <p:spPr>
            <a:xfrm>
              <a:off x="720025" y="3642275"/>
              <a:ext cx="32125" cy="32100"/>
            </a:xfrm>
            <a:custGeom>
              <a:avLst/>
              <a:gdLst/>
              <a:ahLst/>
              <a:cxnLst/>
              <a:rect l="l" t="t" r="r" b="b"/>
              <a:pathLst>
                <a:path w="1285" h="1284" extrusionOk="false">
                  <a:moveTo>
                    <a:pt x="1" y="640"/>
                  </a:moveTo>
                  <a:cubicBezTo>
                    <a:pt x="1" y="287"/>
                    <a:pt x="288" y="0"/>
                    <a:pt x="644" y="0"/>
                  </a:cubicBezTo>
                  <a:cubicBezTo>
                    <a:pt x="997" y="0"/>
                    <a:pt x="1284" y="287"/>
                    <a:pt x="1284" y="640"/>
                  </a:cubicBezTo>
                  <a:cubicBezTo>
                    <a:pt x="1284" y="996"/>
                    <a:pt x="997" y="1283"/>
                    <a:pt x="644" y="1283"/>
                  </a:cubicBezTo>
                  <a:cubicBezTo>
                    <a:pt x="288" y="1283"/>
                    <a:pt x="1" y="996"/>
                    <a:pt x="1" y="640"/>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56" name="Google Shape;3956;p50"/>
            <p:cNvSpPr/>
            <p:nvPr/>
          </p:nvSpPr>
          <p:spPr>
            <a:xfrm>
              <a:off x="723300" y="3645450"/>
              <a:ext cx="25650" cy="25650"/>
            </a:xfrm>
            <a:custGeom>
              <a:avLst/>
              <a:gdLst/>
              <a:ahLst/>
              <a:cxnLst/>
              <a:rect l="l" t="t" r="r" b="b"/>
              <a:pathLst>
                <a:path w="1026" h="1026" extrusionOk="false">
                  <a:moveTo>
                    <a:pt x="1026" y="513"/>
                  </a:moveTo>
                  <a:cubicBezTo>
                    <a:pt x="1026" y="796"/>
                    <a:pt x="792" y="1025"/>
                    <a:pt x="513" y="1025"/>
                  </a:cubicBezTo>
                  <a:cubicBezTo>
                    <a:pt x="230" y="1025"/>
                    <a:pt x="1" y="796"/>
                    <a:pt x="1" y="513"/>
                  </a:cubicBezTo>
                  <a:cubicBezTo>
                    <a:pt x="1" y="234"/>
                    <a:pt x="230" y="0"/>
                    <a:pt x="513" y="0"/>
                  </a:cubicBezTo>
                  <a:cubicBezTo>
                    <a:pt x="792" y="0"/>
                    <a:pt x="1026" y="234"/>
                    <a:pt x="1026" y="513"/>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57" name="Google Shape;3957;p50"/>
            <p:cNvSpPr/>
            <p:nvPr/>
          </p:nvSpPr>
          <p:spPr>
            <a:xfrm>
              <a:off x="728125" y="3684600"/>
              <a:ext cx="15925" cy="15925"/>
            </a:xfrm>
            <a:custGeom>
              <a:avLst/>
              <a:gdLst/>
              <a:ahLst/>
              <a:cxnLst/>
              <a:rect l="l" t="t" r="r" b="b"/>
              <a:pathLst>
                <a:path w="637" h="637" extrusionOk="false">
                  <a:moveTo>
                    <a:pt x="636" y="316"/>
                  </a:moveTo>
                  <a:cubicBezTo>
                    <a:pt x="636" y="493"/>
                    <a:pt x="493" y="636"/>
                    <a:pt x="320" y="636"/>
                  </a:cubicBezTo>
                  <a:cubicBezTo>
                    <a:pt x="144" y="636"/>
                    <a:pt x="1" y="493"/>
                    <a:pt x="1" y="316"/>
                  </a:cubicBezTo>
                  <a:cubicBezTo>
                    <a:pt x="1" y="140"/>
                    <a:pt x="144" y="1"/>
                    <a:pt x="320" y="1"/>
                  </a:cubicBezTo>
                  <a:cubicBezTo>
                    <a:pt x="493" y="1"/>
                    <a:pt x="636" y="140"/>
                    <a:pt x="636" y="316"/>
                  </a:cubicBezTo>
                  <a:close/>
                </a:path>
              </a:pathLst>
            </a:custGeom>
            <a:solidFill>
              <a:srgbClr val="B4B7C4"/>
            </a:solidFill>
            <a:ln>
              <a:noFill/>
            </a:ln>
          </p:spPr>
          <p:txBody>
            <a:bodyPr spcFirstLastPara="1" wrap="square" lIns="121900" tIns="121900" rIns="121900" bIns="121900" anchor="ctr" anchorCtr="false">
              <a:noAutofit/>
            </a:bodyPr>
            <a:lstStyle/>
            <a:p/>
          </p:txBody>
        </p:sp>
        <p:sp>
          <p:nvSpPr>
            <p:cNvPr id="3958" name="Google Shape;3958;p50"/>
            <p:cNvSpPr/>
            <p:nvPr/>
          </p:nvSpPr>
          <p:spPr>
            <a:xfrm>
              <a:off x="729675" y="3686150"/>
              <a:ext cx="12825" cy="12825"/>
            </a:xfrm>
            <a:custGeom>
              <a:avLst/>
              <a:gdLst/>
              <a:ahLst/>
              <a:cxnLst/>
              <a:rect l="l" t="t" r="r" b="b"/>
              <a:pathLst>
                <a:path w="513" h="513" extrusionOk="false">
                  <a:moveTo>
                    <a:pt x="513" y="254"/>
                  </a:moveTo>
                  <a:cubicBezTo>
                    <a:pt x="513" y="398"/>
                    <a:pt x="402" y="513"/>
                    <a:pt x="258" y="513"/>
                  </a:cubicBezTo>
                  <a:cubicBezTo>
                    <a:pt x="115" y="513"/>
                    <a:pt x="0" y="398"/>
                    <a:pt x="0" y="254"/>
                  </a:cubicBezTo>
                  <a:cubicBezTo>
                    <a:pt x="0" y="111"/>
                    <a:pt x="115" y="0"/>
                    <a:pt x="258" y="0"/>
                  </a:cubicBezTo>
                  <a:cubicBezTo>
                    <a:pt x="402" y="0"/>
                    <a:pt x="513" y="115"/>
                    <a:pt x="513" y="254"/>
                  </a:cubicBezTo>
                  <a:close/>
                </a:path>
              </a:pathLst>
            </a:custGeom>
            <a:solidFill>
              <a:srgbClr val="B4B7C4"/>
            </a:solidFill>
            <a:ln>
              <a:noFill/>
            </a:ln>
          </p:spPr>
          <p:txBody>
            <a:bodyPr spcFirstLastPara="1" wrap="square" lIns="121900" tIns="121900" rIns="121900" bIns="121900" anchor="ctr" anchorCtr="false">
              <a:noAutofit/>
            </a:bodyPr>
            <a:lstStyle/>
            <a:p/>
          </p:txBody>
        </p:sp>
      </p:grpSp>
      <p:pic>
        <p:nvPicPr>
          <p:cNvPr id="1026" name="Picture 2" descr="До уваги батьків першокласників 2020/2021 навчального року! | Відділ освіти  Менської РДА"/>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104140" y="-32385"/>
            <a:ext cx="12400280" cy="700659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
          <p:cNvSpPr txBox="true"/>
          <p:nvPr/>
        </p:nvSpPr>
        <p:spPr>
          <a:xfrm>
            <a:off x="2368554" y="2551837"/>
            <a:ext cx="7454891" cy="2584450"/>
          </a:xfrm>
          <a:prstGeom prst="rect">
            <a:avLst/>
          </a:prstGeom>
          <a:solidFill>
            <a:schemeClr val="bg1"/>
          </a:solidFill>
        </p:spPr>
        <p:txBody>
          <a:bodyPr rot="0" spcFirstLastPara="0" vert="horz" wrap="square" lIns="91440" tIns="45720" rIns="91440" bIns="45720" numCol="1" spcCol="0" rtlCol="0" fromWordArt="false" anchor="t" anchorCtr="false" forceAA="false" compatLnSpc="tru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u="sng" dirty="0">
                <a:latin typeface="Bookman Old Style" panose="02050604050505020204" pitchFamily="18" charset="0"/>
              </a:rPr>
              <a:t>Chapter </a:t>
            </a:r>
            <a:r>
              <a:rPr lang="" altLang="en-US" sz="5400" u="sng" dirty="0">
                <a:latin typeface="Bookman Old Style" panose="02050604050505020204" pitchFamily="18" charset="0"/>
              </a:rPr>
              <a:t>3</a:t>
            </a:r>
            <a:endParaRPr lang="en-US" sz="5400" u="sng" dirty="0">
              <a:latin typeface="Bookman Old Style" panose="02050604050505020204" pitchFamily="18" charset="0"/>
            </a:endParaRPr>
          </a:p>
          <a:p>
            <a:pPr algn="ctr"/>
            <a:r>
              <a:rPr lang="" altLang="en-US" sz="5400" dirty="0">
                <a:latin typeface="Bookman Old Style" panose="02050604050505020204" pitchFamily="18" charset="0"/>
              </a:rPr>
              <a:t>The Halloween Trouble</a:t>
            </a:r>
            <a:endParaRPr lang="" altLang="en-US" sz="5400" dirty="0">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true">
          <a:blip r:embed="rId1">
            <a:lum/>
          </a:blip>
          <a:srcRect/>
          <a:stretch>
            <a:fillRect t="-17000" b="-17000"/>
          </a:stretch>
        </a:blipFill>
        <a:effectLst/>
      </p:bgPr>
    </p:bg>
    <p:spTree>
      <p:nvGrpSpPr>
        <p:cNvPr id="1" name=""/>
        <p:cNvGrpSpPr/>
        <p:nvPr/>
      </p:nvGrpSpPr>
      <p:grpSpPr>
        <a:xfrm>
          <a:off x="0" y="0"/>
          <a:ext cx="0" cy="0"/>
          <a:chOff x="0" y="0"/>
          <a:chExt cx="0" cy="0"/>
        </a:xfrm>
      </p:grpSpPr>
      <p:sp>
        <p:nvSpPr>
          <p:cNvPr id="4" name="Title 1"/>
          <p:cNvSpPr>
            <a:spLocks noGrp="true"/>
          </p:cNvSpPr>
          <p:nvPr>
            <p:ph type="title"/>
          </p:nvPr>
        </p:nvSpPr>
        <p:spPr>
          <a:xfrm>
            <a:off x="1367790" y="659130"/>
            <a:ext cx="3411220" cy="825500"/>
          </a:xfrm>
        </p:spPr>
        <p:txBody>
          <a:bodyPr>
            <a:noAutofit/>
          </a:bodyPr>
          <a:lstStyle/>
          <a:p>
            <a:r>
              <a:rPr lang="en-US" sz="6000" dirty="0">
                <a:latin typeface="Aldhabi" panose="01000000000000000000" pitchFamily="2" charset="-78"/>
                <a:cs typeface="Aldhabi" panose="01000000000000000000" pitchFamily="2" charset="-78"/>
              </a:rPr>
              <a:t>Outline</a:t>
            </a:r>
            <a:endParaRPr lang="en-US" sz="6000" dirty="0">
              <a:latin typeface="Aldhabi" panose="01000000000000000000" pitchFamily="2" charset="-78"/>
              <a:cs typeface="Aldhabi" panose="01000000000000000000" pitchFamily="2" charset="-78"/>
            </a:endParaRPr>
          </a:p>
        </p:txBody>
      </p:sp>
      <p:sp>
        <p:nvSpPr>
          <p:cNvPr id="5" name="Content Placeholder 2"/>
          <p:cNvSpPr>
            <a:spLocks noGrp="true"/>
          </p:cNvSpPr>
          <p:nvPr>
            <p:ph idx="1"/>
          </p:nvPr>
        </p:nvSpPr>
        <p:spPr>
          <a:xfrm>
            <a:off x="5021524" y="1581428"/>
            <a:ext cx="6821653" cy="2050741"/>
          </a:xfrm>
        </p:spPr>
        <p:txBody>
          <a:bodyPr vert="horz" wrap="square" lIns="0" tIns="0" rIns="0" bIns="0" rtlCol="0" anchor="t">
            <a:normAutofit/>
          </a:bodyPr>
          <a:lstStyle/>
          <a:p>
            <a:pPr marL="0" indent="0" algn="just">
              <a:buNone/>
            </a:pPr>
            <a:r>
              <a:rPr lang="en-US" sz="2400" dirty="0">
                <a:solidFill>
                  <a:schemeClr val="bg2">
                    <a:lumMod val="10000"/>
                  </a:schemeClr>
                </a:solidFill>
                <a:ea typeface="Source Sans Pro"/>
              </a:rPr>
              <a:t>It's Halloween and its trick or treat. Last year of Halloween wasn't a great memory for Jon as his treats were snatched away by the cruel Joffrey and Ramsey. Jon is sad and has second thoughts on going out for Halloween this year when he ran into Samwell.</a:t>
            </a:r>
            <a:endParaRPr lang="en-US" dirty="0">
              <a:solidFill>
                <a:schemeClr val="bg2">
                  <a:lumMod val="10000"/>
                </a:schemeClr>
              </a:solidFill>
              <a:ea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costume&#10;&#10;Description automatically generated"/>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1673691" y="643467"/>
            <a:ext cx="3231217" cy="5571066"/>
          </a:xfrm>
          <a:prstGeom prst="rect">
            <a:avLst/>
          </a:prstGeom>
        </p:spPr>
      </p:pic>
      <p:pic>
        <p:nvPicPr>
          <p:cNvPr id="7" name="Picture 6" descr="A picture containing object, clock&#10;&#10;Description automatically generated"/>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6276513" y="802814"/>
            <a:ext cx="5272019" cy="5272019"/>
          </a:xfrm>
          <a:prstGeom prst="rect">
            <a:avLst/>
          </a:prstGeom>
        </p:spPr>
      </p:pic>
      <p:sp>
        <p:nvSpPr>
          <p:cNvPr id="9" name="Thought Bubble: Cloud 8"/>
          <p:cNvSpPr/>
          <p:nvPr/>
        </p:nvSpPr>
        <p:spPr>
          <a:xfrm>
            <a:off x="3954780" y="141605"/>
            <a:ext cx="3520440" cy="156337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It’s nothing Sam, I’ve decided not to go out for Halloween this year.</a:t>
            </a:r>
            <a:endParaRPr lang="en-IN" dirty="0"/>
          </a:p>
        </p:txBody>
      </p:sp>
      <p:sp>
        <p:nvSpPr>
          <p:cNvPr id="10" name="Thought Bubble: Cloud 9"/>
          <p:cNvSpPr/>
          <p:nvPr/>
        </p:nvSpPr>
        <p:spPr>
          <a:xfrm>
            <a:off x="9382216" y="1305016"/>
            <a:ext cx="2166316" cy="1106135"/>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Hey Jon, you look sad </a:t>
            </a:r>
            <a:r>
              <a:rPr lang="en-US" dirty="0">
                <a:sym typeface="Wingdings" panose="05000000000000000000" pitchFamily="2" charset="2"/>
              </a:rPr>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costume&#10;&#10;Description automatically generated"/>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1673691" y="643467"/>
            <a:ext cx="3231217" cy="5571066"/>
          </a:xfrm>
          <a:prstGeom prst="rect">
            <a:avLst/>
          </a:prstGeom>
        </p:spPr>
      </p:pic>
      <p:pic>
        <p:nvPicPr>
          <p:cNvPr id="7" name="Picture 6" descr="A picture containing object, clock&#10;&#10;Description automatically generated"/>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6276513" y="802814"/>
            <a:ext cx="5272019" cy="5272019"/>
          </a:xfrm>
          <a:prstGeom prst="rect">
            <a:avLst/>
          </a:prstGeom>
        </p:spPr>
      </p:pic>
      <p:sp>
        <p:nvSpPr>
          <p:cNvPr id="9" name="Thought Bubble: Cloud 8"/>
          <p:cNvSpPr/>
          <p:nvPr/>
        </p:nvSpPr>
        <p:spPr>
          <a:xfrm>
            <a:off x="3954996" y="71021"/>
            <a:ext cx="3582145" cy="1722268"/>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 are supposed to have fun on Halloween, but my last year didn’t prove great</a:t>
            </a:r>
            <a:endParaRPr lang="en-IN" dirty="0"/>
          </a:p>
        </p:txBody>
      </p:sp>
      <p:sp>
        <p:nvSpPr>
          <p:cNvPr id="10" name="Thought Bubble: Cloud 9"/>
          <p:cNvSpPr/>
          <p:nvPr/>
        </p:nvSpPr>
        <p:spPr>
          <a:xfrm>
            <a:off x="9382216" y="1097256"/>
            <a:ext cx="1899822" cy="1313896"/>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But why do you say so?</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costume&#10;&#10;Description automatically generated"/>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1673691" y="643467"/>
            <a:ext cx="3231217" cy="5571066"/>
          </a:xfrm>
          <a:prstGeom prst="rect">
            <a:avLst/>
          </a:prstGeom>
        </p:spPr>
      </p:pic>
      <p:pic>
        <p:nvPicPr>
          <p:cNvPr id="7" name="Picture 6" descr="A picture containing object, clock&#10;&#10;Description automatically generated"/>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6276513" y="802814"/>
            <a:ext cx="5272019" cy="5272019"/>
          </a:xfrm>
          <a:prstGeom prst="rect">
            <a:avLst/>
          </a:prstGeom>
        </p:spPr>
      </p:pic>
      <p:sp>
        <p:nvSpPr>
          <p:cNvPr id="9" name="Thought Bubble: Cloud 8"/>
          <p:cNvSpPr/>
          <p:nvPr/>
        </p:nvSpPr>
        <p:spPr>
          <a:xfrm>
            <a:off x="3946118" y="171018"/>
            <a:ext cx="2667745" cy="1500077"/>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But HOW?</a:t>
            </a:r>
            <a:endParaRPr lang="en-IN" dirty="0"/>
          </a:p>
        </p:txBody>
      </p:sp>
      <p:sp>
        <p:nvSpPr>
          <p:cNvPr id="10" name="Thought Bubble: Cloud 9"/>
          <p:cNvSpPr/>
          <p:nvPr/>
        </p:nvSpPr>
        <p:spPr>
          <a:xfrm>
            <a:off x="9382216" y="802814"/>
            <a:ext cx="2809784" cy="1608338"/>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Don’t worry Jon, it won’t happen this time. I promise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costume&#10;&#10;Description automatically generated"/>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1673691" y="643467"/>
            <a:ext cx="3231217" cy="5571066"/>
          </a:xfrm>
          <a:prstGeom prst="rect">
            <a:avLst/>
          </a:prstGeom>
        </p:spPr>
      </p:pic>
      <p:pic>
        <p:nvPicPr>
          <p:cNvPr id="7" name="Picture 6" descr="A picture containing object, clock&#10;&#10;Description automatically generated"/>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6276513" y="802814"/>
            <a:ext cx="5272019" cy="5272019"/>
          </a:xfrm>
          <a:prstGeom prst="rect">
            <a:avLst/>
          </a:prstGeom>
        </p:spPr>
      </p:pic>
      <p:sp>
        <p:nvSpPr>
          <p:cNvPr id="9" name="Thought Bubble: Cloud 8"/>
          <p:cNvSpPr/>
          <p:nvPr/>
        </p:nvSpPr>
        <p:spPr>
          <a:xfrm>
            <a:off x="3954780" y="40640"/>
            <a:ext cx="3226435" cy="1593215"/>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Which algorithm is </a:t>
            </a:r>
            <a:r>
              <a:rPr lang="en-US" dirty="0" err="1"/>
              <a:t>gonna</a:t>
            </a:r>
            <a:r>
              <a:rPr lang="en-US" dirty="0"/>
              <a:t> get me out of this trouble? </a:t>
            </a:r>
            <a:endParaRPr lang="en-IN" dirty="0"/>
          </a:p>
        </p:txBody>
      </p:sp>
      <p:sp>
        <p:nvSpPr>
          <p:cNvPr id="10" name="Thought Bubble: Cloud 9"/>
          <p:cNvSpPr/>
          <p:nvPr/>
        </p:nvSpPr>
        <p:spPr>
          <a:xfrm>
            <a:off x="9382216" y="802814"/>
            <a:ext cx="2809784" cy="1608338"/>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Well there is no trouble which isn’t solvable using algorithms.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costume&#10;&#10;Description automatically generated"/>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1673691" y="643467"/>
            <a:ext cx="3231217" cy="5571066"/>
          </a:xfrm>
          <a:prstGeom prst="rect">
            <a:avLst/>
          </a:prstGeom>
        </p:spPr>
      </p:pic>
      <p:pic>
        <p:nvPicPr>
          <p:cNvPr id="7" name="Picture 6" descr="A picture containing object, clock&#10;&#10;Description automatically generated"/>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5854819" y="976793"/>
            <a:ext cx="5272019" cy="5272019"/>
          </a:xfrm>
          <a:prstGeom prst="rect">
            <a:avLst/>
          </a:prstGeom>
        </p:spPr>
      </p:pic>
      <p:sp>
        <p:nvSpPr>
          <p:cNvPr id="9" name="Thought Bubble: Cloud 8"/>
          <p:cNvSpPr/>
          <p:nvPr/>
        </p:nvSpPr>
        <p:spPr>
          <a:xfrm>
            <a:off x="3954996" y="0"/>
            <a:ext cx="3332097" cy="1633741"/>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But that isn’t my major concern. I just want to save my treats.</a:t>
            </a:r>
            <a:endParaRPr lang="en-IN" dirty="0"/>
          </a:p>
        </p:txBody>
      </p:sp>
      <p:sp>
        <p:nvSpPr>
          <p:cNvPr id="10" name="Thought Bubble: Cloud 9"/>
          <p:cNvSpPr/>
          <p:nvPr/>
        </p:nvSpPr>
        <p:spPr>
          <a:xfrm>
            <a:off x="8231505" y="0"/>
            <a:ext cx="3960495" cy="2473325"/>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There is an algorithm known as Minimum Spanning Tree Algorithm. It helps you to cover a given set of nodes with the minimum travel or cost.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costume&#10;&#10;Description automatically generated"/>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1673691" y="643467"/>
            <a:ext cx="3231217" cy="5571066"/>
          </a:xfrm>
          <a:prstGeom prst="rect">
            <a:avLst/>
          </a:prstGeom>
        </p:spPr>
      </p:pic>
      <p:pic>
        <p:nvPicPr>
          <p:cNvPr id="7" name="Picture 6" descr="A picture containing object, clock&#10;&#10;Description automatically generated"/>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6276513" y="802814"/>
            <a:ext cx="5272019" cy="5272019"/>
          </a:xfrm>
          <a:prstGeom prst="rect">
            <a:avLst/>
          </a:prstGeom>
        </p:spPr>
      </p:pic>
      <p:sp>
        <p:nvSpPr>
          <p:cNvPr id="9" name="Thought Bubble: Cloud 8"/>
          <p:cNvSpPr/>
          <p:nvPr/>
        </p:nvSpPr>
        <p:spPr>
          <a:xfrm>
            <a:off x="3954997" y="85725"/>
            <a:ext cx="2645828" cy="1548016"/>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This looks promising Sam. Okay, I’ll </a:t>
            </a:r>
            <a:r>
              <a:rPr lang="en-US"/>
              <a:t>try this!</a:t>
            </a:r>
            <a:endParaRPr lang="en-IN" dirty="0"/>
          </a:p>
        </p:txBody>
      </p:sp>
      <p:sp>
        <p:nvSpPr>
          <p:cNvPr id="10" name="Thought Bubble: Cloud 9"/>
          <p:cNvSpPr/>
          <p:nvPr/>
        </p:nvSpPr>
        <p:spPr>
          <a:xfrm>
            <a:off x="8513445" y="85725"/>
            <a:ext cx="3602355" cy="219202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There’s a trick to it, it can be modified in order to avoid those roads where the bullies can be encountered.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1018</Words>
  <Application>WPS Presentation</Application>
  <PresentationFormat>Widescreen</PresentationFormat>
  <Paragraphs>31</Paragraphs>
  <Slides>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SimSun</vt:lpstr>
      <vt:lpstr>Wingdings</vt:lpstr>
      <vt:lpstr>DejaVu Sans</vt:lpstr>
      <vt:lpstr>Snap ITC</vt:lpstr>
      <vt:lpstr>Gubbi</vt:lpstr>
      <vt:lpstr>Source Sans Pro</vt:lpstr>
      <vt:lpstr>Aldhabi</vt:lpstr>
      <vt:lpstr>LKLUG</vt:lpstr>
      <vt:lpstr>Standard Symbols PS</vt:lpstr>
      <vt:lpstr>微软雅黑</vt:lpstr>
      <vt:lpstr>Droid Sans Fallback</vt:lpstr>
      <vt:lpstr>Arial Unicode MS</vt:lpstr>
      <vt:lpstr>Calibri Light</vt:lpstr>
      <vt:lpstr>Calibri</vt:lpstr>
      <vt:lpstr>Bookman Old Style</vt:lpstr>
      <vt:lpstr>DejaVu Serif</vt:lpstr>
      <vt:lpstr>Office Theme</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Kashera</dc:creator>
  <cp:lastModifiedBy>kashera</cp:lastModifiedBy>
  <cp:revision>7</cp:revision>
  <dcterms:created xsi:type="dcterms:W3CDTF">2020-12-04T14:45:42Z</dcterms:created>
  <dcterms:modified xsi:type="dcterms:W3CDTF">2020-12-04T14:45:42Z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0x0101000ECF921C273AB94597F59F6C24EF38D6</vt:lpwstr>
  </property>
  <property fmtid="{D5CDD505-2E9C-101B-9397-08002B2CF9AE}" pid="3" name="KSOProductBuildVer">
    <vt:lpwstr>1033-11.1.0.9719</vt:lpwstr>
  </property>
</Properties>
</file>