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175</TotalTime>
  <Words>413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PROJECT HOMESTAY </vt:lpstr>
      <vt:lpstr>Introduction</vt:lpstr>
      <vt:lpstr>Homestays</vt:lpstr>
      <vt:lpstr>Comparable Systems</vt:lpstr>
      <vt:lpstr>Aims and Objectives</vt:lpstr>
      <vt:lpstr>Methodology</vt:lpstr>
      <vt:lpstr>Testing</vt:lpstr>
      <vt:lpstr>Legal/Economical issues</vt:lpstr>
      <vt:lpstr>Extra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HOMESTAY</dc:title>
  <dc:creator>lenovo</dc:creator>
  <cp:lastModifiedBy>lenovo</cp:lastModifiedBy>
  <cp:revision>12</cp:revision>
  <dcterms:created xsi:type="dcterms:W3CDTF">2018-10-06T15:08:00Z</dcterms:created>
  <dcterms:modified xsi:type="dcterms:W3CDTF">2018-10-07T15:48:39Z</dcterms:modified>
</cp:coreProperties>
</file>