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2"/>
  </p:notesMasterIdLst>
  <p:handoutMasterIdLst>
    <p:handoutMasterId r:id="rId13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0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43" y="168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ACA60-7D35-4D69-83F0-30FF2C571B2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188EB9-29C2-44E3-BFF7-4048B49D80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Government Agencies</a:t>
          </a:r>
          <a:r>
            <a:rPr lang="en-US" b="0" i="0" baseline="0"/>
            <a:t> – To verify and regulate land ownership.</a:t>
          </a:r>
          <a:endParaRPr lang="en-US"/>
        </a:p>
      </dgm:t>
    </dgm:pt>
    <dgm:pt modelId="{533D326D-B077-4187-8338-B7010CC2BF8C}" type="parTrans" cxnId="{323B6450-38B8-4323-B8D3-76D0E33631FD}">
      <dgm:prSet/>
      <dgm:spPr/>
      <dgm:t>
        <a:bodyPr/>
        <a:lstStyle/>
        <a:p>
          <a:endParaRPr lang="en-US"/>
        </a:p>
      </dgm:t>
    </dgm:pt>
    <dgm:pt modelId="{AC5E05C6-2074-4594-AACF-06E8263AA0DD}" type="sibTrans" cxnId="{323B6450-38B8-4323-B8D3-76D0E33631FD}">
      <dgm:prSet/>
      <dgm:spPr/>
      <dgm:t>
        <a:bodyPr/>
        <a:lstStyle/>
        <a:p>
          <a:endParaRPr lang="en-US"/>
        </a:p>
      </dgm:t>
    </dgm:pt>
    <dgm:pt modelId="{724266E6-DBBA-4559-89AB-199693D2DF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Landowners</a:t>
          </a:r>
          <a:r>
            <a:rPr lang="en-US" b="0" i="0" baseline="0"/>
            <a:t> – For secure and transparent property registration.</a:t>
          </a:r>
          <a:endParaRPr lang="en-US"/>
        </a:p>
      </dgm:t>
    </dgm:pt>
    <dgm:pt modelId="{B74BCCDA-6E22-4688-80C8-EFE29FE8A07F}" type="parTrans" cxnId="{D491D737-23C9-4E1F-9CFA-6CCBF1EFDAC6}">
      <dgm:prSet/>
      <dgm:spPr/>
      <dgm:t>
        <a:bodyPr/>
        <a:lstStyle/>
        <a:p>
          <a:endParaRPr lang="en-US"/>
        </a:p>
      </dgm:t>
    </dgm:pt>
    <dgm:pt modelId="{0A912571-8D63-491F-9989-3334962E2D6F}" type="sibTrans" cxnId="{D491D737-23C9-4E1F-9CFA-6CCBF1EFDAC6}">
      <dgm:prSet/>
      <dgm:spPr/>
      <dgm:t>
        <a:bodyPr/>
        <a:lstStyle/>
        <a:p>
          <a:endParaRPr lang="en-US"/>
        </a:p>
      </dgm:t>
    </dgm:pt>
    <dgm:pt modelId="{A883DF09-8305-4546-8A8C-A4890F4B64D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Buyers &amp; Sellers</a:t>
          </a:r>
          <a:r>
            <a:rPr lang="en-US" b="0" i="0" baseline="0"/>
            <a:t> – To ensure fraud-free transactions.</a:t>
          </a:r>
          <a:endParaRPr lang="en-US"/>
        </a:p>
      </dgm:t>
    </dgm:pt>
    <dgm:pt modelId="{A3CC8D33-F612-4EBA-92B4-495C7A1D2481}" type="parTrans" cxnId="{5002D37B-7846-49CA-B0AE-D04EF4AA570F}">
      <dgm:prSet/>
      <dgm:spPr/>
      <dgm:t>
        <a:bodyPr/>
        <a:lstStyle/>
        <a:p>
          <a:endParaRPr lang="en-US"/>
        </a:p>
      </dgm:t>
    </dgm:pt>
    <dgm:pt modelId="{40CB7054-8A05-4E40-AA65-29050C737A96}" type="sibTrans" cxnId="{5002D37B-7846-49CA-B0AE-D04EF4AA570F}">
      <dgm:prSet/>
      <dgm:spPr/>
      <dgm:t>
        <a:bodyPr/>
        <a:lstStyle/>
        <a:p>
          <a:endParaRPr lang="en-US"/>
        </a:p>
      </dgm:t>
    </dgm:pt>
    <dgm:pt modelId="{2671886E-75EE-4DE0-8671-BEACE06A32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i="0" baseline="0"/>
            <a:t>Real Estate Companies</a:t>
          </a:r>
          <a:r>
            <a:rPr lang="en-US" b="0" i="0" baseline="0"/>
            <a:t> – To maintain immutable property records. </a:t>
          </a:r>
          <a:endParaRPr lang="en-US"/>
        </a:p>
      </dgm:t>
    </dgm:pt>
    <dgm:pt modelId="{D20C95B2-9C63-4CE2-8910-6E99267780E8}" type="parTrans" cxnId="{C11AE5C5-72E7-41F9-AB06-9190B9FEA526}">
      <dgm:prSet/>
      <dgm:spPr/>
      <dgm:t>
        <a:bodyPr/>
        <a:lstStyle/>
        <a:p>
          <a:endParaRPr lang="en-US"/>
        </a:p>
      </dgm:t>
    </dgm:pt>
    <dgm:pt modelId="{73B74AC5-523A-4FCC-9C4F-4DEE415FF43B}" type="sibTrans" cxnId="{C11AE5C5-72E7-41F9-AB06-9190B9FEA526}">
      <dgm:prSet/>
      <dgm:spPr/>
      <dgm:t>
        <a:bodyPr/>
        <a:lstStyle/>
        <a:p>
          <a:endParaRPr lang="en-US"/>
        </a:p>
      </dgm:t>
    </dgm:pt>
    <dgm:pt modelId="{5C6397EA-FFAE-4ED3-AA79-472DFBA4C83B}" type="pres">
      <dgm:prSet presAssocID="{1C8ACA60-7D35-4D69-83F0-30FF2C571B2B}" presName="root" presStyleCnt="0">
        <dgm:presLayoutVars>
          <dgm:dir/>
          <dgm:resizeHandles val="exact"/>
        </dgm:presLayoutVars>
      </dgm:prSet>
      <dgm:spPr/>
    </dgm:pt>
    <dgm:pt modelId="{6548A611-7932-4E13-87EB-88F266CBE792}" type="pres">
      <dgm:prSet presAssocID="{EF188EB9-29C2-44E3-BFF7-4048B49D8032}" presName="compNode" presStyleCnt="0"/>
      <dgm:spPr/>
    </dgm:pt>
    <dgm:pt modelId="{5195DD70-0F5A-4A68-8449-011B070D99D0}" type="pres">
      <dgm:prSet presAssocID="{EF188EB9-29C2-44E3-BFF7-4048B49D8032}" presName="iconBgRect" presStyleLbl="bgShp" presStyleIdx="0" presStyleCnt="4"/>
      <dgm:spPr/>
    </dgm:pt>
    <dgm:pt modelId="{703ADABD-D961-43C9-9F6A-2804C3E313F2}" type="pres">
      <dgm:prSet presAssocID="{EF188EB9-29C2-44E3-BFF7-4048B49D80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D01F68A-8EC7-4BC7-8A16-FF80687C5EA2}" type="pres">
      <dgm:prSet presAssocID="{EF188EB9-29C2-44E3-BFF7-4048B49D8032}" presName="spaceRect" presStyleCnt="0"/>
      <dgm:spPr/>
    </dgm:pt>
    <dgm:pt modelId="{A1D5AEE8-5580-4E18-8E84-F75EAE3C5C1E}" type="pres">
      <dgm:prSet presAssocID="{EF188EB9-29C2-44E3-BFF7-4048B49D8032}" presName="textRect" presStyleLbl="revTx" presStyleIdx="0" presStyleCnt="4">
        <dgm:presLayoutVars>
          <dgm:chMax val="1"/>
          <dgm:chPref val="1"/>
        </dgm:presLayoutVars>
      </dgm:prSet>
      <dgm:spPr/>
    </dgm:pt>
    <dgm:pt modelId="{6586167A-37B9-461C-A305-D737BE666D43}" type="pres">
      <dgm:prSet presAssocID="{AC5E05C6-2074-4594-AACF-06E8263AA0DD}" presName="sibTrans" presStyleCnt="0"/>
      <dgm:spPr/>
    </dgm:pt>
    <dgm:pt modelId="{B8A110B9-087B-48CD-982D-FD6AFDDB840B}" type="pres">
      <dgm:prSet presAssocID="{724266E6-DBBA-4559-89AB-199693D2DFC7}" presName="compNode" presStyleCnt="0"/>
      <dgm:spPr/>
    </dgm:pt>
    <dgm:pt modelId="{87A5283C-9DC4-4A5F-B7D4-C027C86FCC8E}" type="pres">
      <dgm:prSet presAssocID="{724266E6-DBBA-4559-89AB-199693D2DFC7}" presName="iconBgRect" presStyleLbl="bgShp" presStyleIdx="1" presStyleCnt="4"/>
      <dgm:spPr/>
    </dgm:pt>
    <dgm:pt modelId="{D5754349-B17A-4B17-A99D-15BC6B214E38}" type="pres">
      <dgm:prSet presAssocID="{724266E6-DBBA-4559-89AB-199693D2DF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EDA8CD91-E5BA-470F-98BF-A8A8240B3D8D}" type="pres">
      <dgm:prSet presAssocID="{724266E6-DBBA-4559-89AB-199693D2DFC7}" presName="spaceRect" presStyleCnt="0"/>
      <dgm:spPr/>
    </dgm:pt>
    <dgm:pt modelId="{4A3CC340-4C3C-4FCA-ABBF-40F7B0250CBA}" type="pres">
      <dgm:prSet presAssocID="{724266E6-DBBA-4559-89AB-199693D2DFC7}" presName="textRect" presStyleLbl="revTx" presStyleIdx="1" presStyleCnt="4">
        <dgm:presLayoutVars>
          <dgm:chMax val="1"/>
          <dgm:chPref val="1"/>
        </dgm:presLayoutVars>
      </dgm:prSet>
      <dgm:spPr/>
    </dgm:pt>
    <dgm:pt modelId="{12778552-CA4D-4506-A8B9-73369ECB72F6}" type="pres">
      <dgm:prSet presAssocID="{0A912571-8D63-491F-9989-3334962E2D6F}" presName="sibTrans" presStyleCnt="0"/>
      <dgm:spPr/>
    </dgm:pt>
    <dgm:pt modelId="{5302EA9E-B0D8-430B-829C-630842BDE29C}" type="pres">
      <dgm:prSet presAssocID="{A883DF09-8305-4546-8A8C-A4890F4B64DC}" presName="compNode" presStyleCnt="0"/>
      <dgm:spPr/>
    </dgm:pt>
    <dgm:pt modelId="{389126EE-1B7B-4DDE-8327-E364C24B7DE5}" type="pres">
      <dgm:prSet presAssocID="{A883DF09-8305-4546-8A8C-A4890F4B64DC}" presName="iconBgRect" presStyleLbl="bgShp" presStyleIdx="2" presStyleCnt="4"/>
      <dgm:spPr/>
    </dgm:pt>
    <dgm:pt modelId="{8E1BFB7C-C4C6-4516-9DC3-ECAD0CBD667F}" type="pres">
      <dgm:prSet presAssocID="{A883DF09-8305-4546-8A8C-A4890F4B64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0DFC6E6B-C5E6-4227-A2B5-0C71BE3E56EB}" type="pres">
      <dgm:prSet presAssocID="{A883DF09-8305-4546-8A8C-A4890F4B64DC}" presName="spaceRect" presStyleCnt="0"/>
      <dgm:spPr/>
    </dgm:pt>
    <dgm:pt modelId="{A29CCC19-AD50-4C82-B290-B9565B157ED6}" type="pres">
      <dgm:prSet presAssocID="{A883DF09-8305-4546-8A8C-A4890F4B64DC}" presName="textRect" presStyleLbl="revTx" presStyleIdx="2" presStyleCnt="4">
        <dgm:presLayoutVars>
          <dgm:chMax val="1"/>
          <dgm:chPref val="1"/>
        </dgm:presLayoutVars>
      </dgm:prSet>
      <dgm:spPr/>
    </dgm:pt>
    <dgm:pt modelId="{B41D89D3-4067-4252-892F-F3A1F3D1EBD2}" type="pres">
      <dgm:prSet presAssocID="{40CB7054-8A05-4E40-AA65-29050C737A96}" presName="sibTrans" presStyleCnt="0"/>
      <dgm:spPr/>
    </dgm:pt>
    <dgm:pt modelId="{3DF673B0-CC28-472E-8975-3A776ED1F770}" type="pres">
      <dgm:prSet presAssocID="{2671886E-75EE-4DE0-8671-BEACE06A3200}" presName="compNode" presStyleCnt="0"/>
      <dgm:spPr/>
    </dgm:pt>
    <dgm:pt modelId="{A49CC8AC-7055-499D-9017-8E22ECEC3D27}" type="pres">
      <dgm:prSet presAssocID="{2671886E-75EE-4DE0-8671-BEACE06A3200}" presName="iconBgRect" presStyleLbl="bgShp" presStyleIdx="3" presStyleCnt="4"/>
      <dgm:spPr/>
    </dgm:pt>
    <dgm:pt modelId="{56B1A5A9-E410-42C3-A07E-46AD70D810C9}" type="pres">
      <dgm:prSet presAssocID="{2671886E-75EE-4DE0-8671-BEACE06A32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E2687C85-CD04-4DB7-B052-8939BDDB04F5}" type="pres">
      <dgm:prSet presAssocID="{2671886E-75EE-4DE0-8671-BEACE06A3200}" presName="spaceRect" presStyleCnt="0"/>
      <dgm:spPr/>
    </dgm:pt>
    <dgm:pt modelId="{7FEA4121-27DB-46D5-BF2E-7F5D52E4A412}" type="pres">
      <dgm:prSet presAssocID="{2671886E-75EE-4DE0-8671-BEACE06A32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91D737-23C9-4E1F-9CFA-6CCBF1EFDAC6}" srcId="{1C8ACA60-7D35-4D69-83F0-30FF2C571B2B}" destId="{724266E6-DBBA-4559-89AB-199693D2DFC7}" srcOrd="1" destOrd="0" parTransId="{B74BCCDA-6E22-4688-80C8-EFE29FE8A07F}" sibTransId="{0A912571-8D63-491F-9989-3334962E2D6F}"/>
    <dgm:cxn modelId="{DE1A443E-D317-4704-8C27-146BEB56082B}" type="presOf" srcId="{1C8ACA60-7D35-4D69-83F0-30FF2C571B2B}" destId="{5C6397EA-FFAE-4ED3-AA79-472DFBA4C83B}" srcOrd="0" destOrd="0" presId="urn:microsoft.com/office/officeart/2018/5/layout/IconCircleLabelList"/>
    <dgm:cxn modelId="{323B6450-38B8-4323-B8D3-76D0E33631FD}" srcId="{1C8ACA60-7D35-4D69-83F0-30FF2C571B2B}" destId="{EF188EB9-29C2-44E3-BFF7-4048B49D8032}" srcOrd="0" destOrd="0" parTransId="{533D326D-B077-4187-8338-B7010CC2BF8C}" sibTransId="{AC5E05C6-2074-4594-AACF-06E8263AA0DD}"/>
    <dgm:cxn modelId="{589DE372-7971-4DD0-9D83-DD4BEE19936A}" type="presOf" srcId="{EF188EB9-29C2-44E3-BFF7-4048B49D8032}" destId="{A1D5AEE8-5580-4E18-8E84-F75EAE3C5C1E}" srcOrd="0" destOrd="0" presId="urn:microsoft.com/office/officeart/2018/5/layout/IconCircleLabelList"/>
    <dgm:cxn modelId="{B19BC876-73EF-49CC-99B6-3EA489733F5C}" type="presOf" srcId="{2671886E-75EE-4DE0-8671-BEACE06A3200}" destId="{7FEA4121-27DB-46D5-BF2E-7F5D52E4A412}" srcOrd="0" destOrd="0" presId="urn:microsoft.com/office/officeart/2018/5/layout/IconCircleLabelList"/>
    <dgm:cxn modelId="{5002D37B-7846-49CA-B0AE-D04EF4AA570F}" srcId="{1C8ACA60-7D35-4D69-83F0-30FF2C571B2B}" destId="{A883DF09-8305-4546-8A8C-A4890F4B64DC}" srcOrd="2" destOrd="0" parTransId="{A3CC8D33-F612-4EBA-92B4-495C7A1D2481}" sibTransId="{40CB7054-8A05-4E40-AA65-29050C737A96}"/>
    <dgm:cxn modelId="{105893B3-C12F-454B-AE98-AC27AEB55992}" type="presOf" srcId="{A883DF09-8305-4546-8A8C-A4890F4B64DC}" destId="{A29CCC19-AD50-4C82-B290-B9565B157ED6}" srcOrd="0" destOrd="0" presId="urn:microsoft.com/office/officeart/2018/5/layout/IconCircleLabelList"/>
    <dgm:cxn modelId="{C11AE5C5-72E7-41F9-AB06-9190B9FEA526}" srcId="{1C8ACA60-7D35-4D69-83F0-30FF2C571B2B}" destId="{2671886E-75EE-4DE0-8671-BEACE06A3200}" srcOrd="3" destOrd="0" parTransId="{D20C95B2-9C63-4CE2-8910-6E99267780E8}" sibTransId="{73B74AC5-523A-4FCC-9C4F-4DEE415FF43B}"/>
    <dgm:cxn modelId="{329B8FF6-6D52-4A66-A174-4E89964A05DB}" type="presOf" srcId="{724266E6-DBBA-4559-89AB-199693D2DFC7}" destId="{4A3CC340-4C3C-4FCA-ABBF-40F7B0250CBA}" srcOrd="0" destOrd="0" presId="urn:microsoft.com/office/officeart/2018/5/layout/IconCircleLabelList"/>
    <dgm:cxn modelId="{CF123CCC-CE48-4AB7-A9AA-C5F12E6C8302}" type="presParOf" srcId="{5C6397EA-FFAE-4ED3-AA79-472DFBA4C83B}" destId="{6548A611-7932-4E13-87EB-88F266CBE792}" srcOrd="0" destOrd="0" presId="urn:microsoft.com/office/officeart/2018/5/layout/IconCircleLabelList"/>
    <dgm:cxn modelId="{2C75D433-5922-445A-BB44-36E7FED36B01}" type="presParOf" srcId="{6548A611-7932-4E13-87EB-88F266CBE792}" destId="{5195DD70-0F5A-4A68-8449-011B070D99D0}" srcOrd="0" destOrd="0" presId="urn:microsoft.com/office/officeart/2018/5/layout/IconCircleLabelList"/>
    <dgm:cxn modelId="{168E48F1-798D-4520-9F29-C2446121F937}" type="presParOf" srcId="{6548A611-7932-4E13-87EB-88F266CBE792}" destId="{703ADABD-D961-43C9-9F6A-2804C3E313F2}" srcOrd="1" destOrd="0" presId="urn:microsoft.com/office/officeart/2018/5/layout/IconCircleLabelList"/>
    <dgm:cxn modelId="{7E58B61D-3EFD-4496-91D6-DAB9D8C38BE4}" type="presParOf" srcId="{6548A611-7932-4E13-87EB-88F266CBE792}" destId="{1D01F68A-8EC7-4BC7-8A16-FF80687C5EA2}" srcOrd="2" destOrd="0" presId="urn:microsoft.com/office/officeart/2018/5/layout/IconCircleLabelList"/>
    <dgm:cxn modelId="{ECC27770-D9FE-4C9D-AF3E-FBBA1669F1DC}" type="presParOf" srcId="{6548A611-7932-4E13-87EB-88F266CBE792}" destId="{A1D5AEE8-5580-4E18-8E84-F75EAE3C5C1E}" srcOrd="3" destOrd="0" presId="urn:microsoft.com/office/officeart/2018/5/layout/IconCircleLabelList"/>
    <dgm:cxn modelId="{124CE58F-B052-46AF-B61F-952301014EAA}" type="presParOf" srcId="{5C6397EA-FFAE-4ED3-AA79-472DFBA4C83B}" destId="{6586167A-37B9-461C-A305-D737BE666D43}" srcOrd="1" destOrd="0" presId="urn:microsoft.com/office/officeart/2018/5/layout/IconCircleLabelList"/>
    <dgm:cxn modelId="{63BFF944-F657-4B57-9116-D9C5967064C2}" type="presParOf" srcId="{5C6397EA-FFAE-4ED3-AA79-472DFBA4C83B}" destId="{B8A110B9-087B-48CD-982D-FD6AFDDB840B}" srcOrd="2" destOrd="0" presId="urn:microsoft.com/office/officeart/2018/5/layout/IconCircleLabelList"/>
    <dgm:cxn modelId="{9FAF7E38-367F-449E-B88B-62335A6B9766}" type="presParOf" srcId="{B8A110B9-087B-48CD-982D-FD6AFDDB840B}" destId="{87A5283C-9DC4-4A5F-B7D4-C027C86FCC8E}" srcOrd="0" destOrd="0" presId="urn:microsoft.com/office/officeart/2018/5/layout/IconCircleLabelList"/>
    <dgm:cxn modelId="{59D8D50B-6DCD-49EC-AD1B-4EAEA3E59E49}" type="presParOf" srcId="{B8A110B9-087B-48CD-982D-FD6AFDDB840B}" destId="{D5754349-B17A-4B17-A99D-15BC6B214E38}" srcOrd="1" destOrd="0" presId="urn:microsoft.com/office/officeart/2018/5/layout/IconCircleLabelList"/>
    <dgm:cxn modelId="{65E32472-3E3B-4D22-9BF1-8AAE941DD582}" type="presParOf" srcId="{B8A110B9-087B-48CD-982D-FD6AFDDB840B}" destId="{EDA8CD91-E5BA-470F-98BF-A8A8240B3D8D}" srcOrd="2" destOrd="0" presId="urn:microsoft.com/office/officeart/2018/5/layout/IconCircleLabelList"/>
    <dgm:cxn modelId="{A5694A88-28B6-4D38-A021-6D521B5152F6}" type="presParOf" srcId="{B8A110B9-087B-48CD-982D-FD6AFDDB840B}" destId="{4A3CC340-4C3C-4FCA-ABBF-40F7B0250CBA}" srcOrd="3" destOrd="0" presId="urn:microsoft.com/office/officeart/2018/5/layout/IconCircleLabelList"/>
    <dgm:cxn modelId="{8C6582E5-81A7-44D4-93E1-07BB7DEECB1E}" type="presParOf" srcId="{5C6397EA-FFAE-4ED3-AA79-472DFBA4C83B}" destId="{12778552-CA4D-4506-A8B9-73369ECB72F6}" srcOrd="3" destOrd="0" presId="urn:microsoft.com/office/officeart/2018/5/layout/IconCircleLabelList"/>
    <dgm:cxn modelId="{AEF5C352-18F2-4EA7-9E50-CB59EC8B6D1C}" type="presParOf" srcId="{5C6397EA-FFAE-4ED3-AA79-472DFBA4C83B}" destId="{5302EA9E-B0D8-430B-829C-630842BDE29C}" srcOrd="4" destOrd="0" presId="urn:microsoft.com/office/officeart/2018/5/layout/IconCircleLabelList"/>
    <dgm:cxn modelId="{CF4DFFBF-2F8C-4194-960C-DFF8254F2C39}" type="presParOf" srcId="{5302EA9E-B0D8-430B-829C-630842BDE29C}" destId="{389126EE-1B7B-4DDE-8327-E364C24B7DE5}" srcOrd="0" destOrd="0" presId="urn:microsoft.com/office/officeart/2018/5/layout/IconCircleLabelList"/>
    <dgm:cxn modelId="{291483EE-E2FC-4DCB-8250-1D3E6CF965C2}" type="presParOf" srcId="{5302EA9E-B0D8-430B-829C-630842BDE29C}" destId="{8E1BFB7C-C4C6-4516-9DC3-ECAD0CBD667F}" srcOrd="1" destOrd="0" presId="urn:microsoft.com/office/officeart/2018/5/layout/IconCircleLabelList"/>
    <dgm:cxn modelId="{FC9153C1-D88C-4903-BE21-95A92385D513}" type="presParOf" srcId="{5302EA9E-B0D8-430B-829C-630842BDE29C}" destId="{0DFC6E6B-C5E6-4227-A2B5-0C71BE3E56EB}" srcOrd="2" destOrd="0" presId="urn:microsoft.com/office/officeart/2018/5/layout/IconCircleLabelList"/>
    <dgm:cxn modelId="{E4DE720B-58BD-4B70-9743-CED420760104}" type="presParOf" srcId="{5302EA9E-B0D8-430B-829C-630842BDE29C}" destId="{A29CCC19-AD50-4C82-B290-B9565B157ED6}" srcOrd="3" destOrd="0" presId="urn:microsoft.com/office/officeart/2018/5/layout/IconCircleLabelList"/>
    <dgm:cxn modelId="{F50FEEA6-0810-497E-ADEA-224D6412FFFD}" type="presParOf" srcId="{5C6397EA-FFAE-4ED3-AA79-472DFBA4C83B}" destId="{B41D89D3-4067-4252-892F-F3A1F3D1EBD2}" srcOrd="5" destOrd="0" presId="urn:microsoft.com/office/officeart/2018/5/layout/IconCircleLabelList"/>
    <dgm:cxn modelId="{610BEF4E-EFB6-4FFF-B9E2-918FACD2AD68}" type="presParOf" srcId="{5C6397EA-FFAE-4ED3-AA79-472DFBA4C83B}" destId="{3DF673B0-CC28-472E-8975-3A776ED1F770}" srcOrd="6" destOrd="0" presId="urn:microsoft.com/office/officeart/2018/5/layout/IconCircleLabelList"/>
    <dgm:cxn modelId="{06DF6C6C-3E3F-400E-8649-7F59BFCD993A}" type="presParOf" srcId="{3DF673B0-CC28-472E-8975-3A776ED1F770}" destId="{A49CC8AC-7055-499D-9017-8E22ECEC3D27}" srcOrd="0" destOrd="0" presId="urn:microsoft.com/office/officeart/2018/5/layout/IconCircleLabelList"/>
    <dgm:cxn modelId="{7C72610D-EDD7-4BC0-AB5A-56377AEAE179}" type="presParOf" srcId="{3DF673B0-CC28-472E-8975-3A776ED1F770}" destId="{56B1A5A9-E410-42C3-A07E-46AD70D810C9}" srcOrd="1" destOrd="0" presId="urn:microsoft.com/office/officeart/2018/5/layout/IconCircleLabelList"/>
    <dgm:cxn modelId="{B8B7D179-4D6C-4635-B102-F2D6F146ECB8}" type="presParOf" srcId="{3DF673B0-CC28-472E-8975-3A776ED1F770}" destId="{E2687C85-CD04-4DB7-B052-8939BDDB04F5}" srcOrd="2" destOrd="0" presId="urn:microsoft.com/office/officeart/2018/5/layout/IconCircleLabelList"/>
    <dgm:cxn modelId="{A6F6E467-F86E-4A3F-8C5D-721D2E84E702}" type="presParOf" srcId="{3DF673B0-CC28-472E-8975-3A776ED1F770}" destId="{7FEA4121-27DB-46D5-BF2E-7F5D52E4A4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E25D24-4BC5-44AE-94DF-27BFFE776CB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0E0181-BA12-4467-B80E-C303540003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Blockchain:</a:t>
          </a:r>
          <a:r>
            <a:rPr lang="en-US" b="0" i="0" baseline="0"/>
            <a:t> Ethereum (Decentralized ledger for land records).</a:t>
          </a:r>
          <a:endParaRPr lang="en-US"/>
        </a:p>
      </dgm:t>
    </dgm:pt>
    <dgm:pt modelId="{B9D4721A-5C1E-44FE-8B1E-67301E0E4D5D}" type="parTrans" cxnId="{7E0A5EE9-C952-40C0-ADE3-66A6D455CC2D}">
      <dgm:prSet/>
      <dgm:spPr/>
      <dgm:t>
        <a:bodyPr/>
        <a:lstStyle/>
        <a:p>
          <a:endParaRPr lang="en-US"/>
        </a:p>
      </dgm:t>
    </dgm:pt>
    <dgm:pt modelId="{A9A4FEC0-5A4B-4621-93E0-FB0237C99E78}" type="sibTrans" cxnId="{7E0A5EE9-C952-40C0-ADE3-66A6D455CC2D}">
      <dgm:prSet/>
      <dgm:spPr/>
      <dgm:t>
        <a:bodyPr/>
        <a:lstStyle/>
        <a:p>
          <a:endParaRPr lang="en-US"/>
        </a:p>
      </dgm:t>
    </dgm:pt>
    <dgm:pt modelId="{6411ECF0-64A2-4BB5-8CB9-811CCF9D15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Smart Contracts:</a:t>
          </a:r>
          <a:r>
            <a:rPr lang="en-US" b="0" i="0" baseline="0"/>
            <a:t> Solidity (Automated transactions &amp; ownership transfer).</a:t>
          </a:r>
          <a:endParaRPr lang="en-US"/>
        </a:p>
      </dgm:t>
    </dgm:pt>
    <dgm:pt modelId="{EC4B3BA1-72BB-4424-826A-2B32EF6DE468}" type="parTrans" cxnId="{46FDD0FA-840C-44FA-A54F-5B3ED04AC7B3}">
      <dgm:prSet/>
      <dgm:spPr/>
      <dgm:t>
        <a:bodyPr/>
        <a:lstStyle/>
        <a:p>
          <a:endParaRPr lang="en-US"/>
        </a:p>
      </dgm:t>
    </dgm:pt>
    <dgm:pt modelId="{014A0580-A6F5-43FF-9AE7-A24AA4D40696}" type="sibTrans" cxnId="{46FDD0FA-840C-44FA-A54F-5B3ED04AC7B3}">
      <dgm:prSet/>
      <dgm:spPr/>
      <dgm:t>
        <a:bodyPr/>
        <a:lstStyle/>
        <a:p>
          <a:endParaRPr lang="en-US"/>
        </a:p>
      </dgm:t>
    </dgm:pt>
    <dgm:pt modelId="{7F4FB79F-2CFF-4EF2-B9AB-C006596896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Backend:</a:t>
          </a:r>
          <a:r>
            <a:rPr lang="en-US" b="0" i="0" baseline="0"/>
            <a:t> Node.js &amp; Express.js (Handles API interactions).</a:t>
          </a:r>
          <a:endParaRPr lang="en-US"/>
        </a:p>
      </dgm:t>
    </dgm:pt>
    <dgm:pt modelId="{0AD52BA1-B159-496F-A88B-3512239FB612}" type="parTrans" cxnId="{9D8AE673-9150-4E4C-BF68-7AEBBFD4D40F}">
      <dgm:prSet/>
      <dgm:spPr/>
      <dgm:t>
        <a:bodyPr/>
        <a:lstStyle/>
        <a:p>
          <a:endParaRPr lang="en-US"/>
        </a:p>
      </dgm:t>
    </dgm:pt>
    <dgm:pt modelId="{480E5F72-D520-44C2-BAFF-C4B842122C04}" type="sibTrans" cxnId="{9D8AE673-9150-4E4C-BF68-7AEBBFD4D40F}">
      <dgm:prSet/>
      <dgm:spPr/>
      <dgm:t>
        <a:bodyPr/>
        <a:lstStyle/>
        <a:p>
          <a:endParaRPr lang="en-US"/>
        </a:p>
      </dgm:t>
    </dgm:pt>
    <dgm:pt modelId="{E9E46699-02EA-4105-8276-A45D170EE4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Frontend:</a:t>
          </a:r>
          <a:r>
            <a:rPr lang="en-US" b="0" i="0" baseline="0"/>
            <a:t> React.js (User interface for registration &amp; transfer).</a:t>
          </a:r>
          <a:endParaRPr lang="en-US"/>
        </a:p>
      </dgm:t>
    </dgm:pt>
    <dgm:pt modelId="{080CE4B8-F293-4700-8493-8804309D255D}" type="parTrans" cxnId="{38D3BAE2-674A-4BCC-B146-531A357DA211}">
      <dgm:prSet/>
      <dgm:spPr/>
      <dgm:t>
        <a:bodyPr/>
        <a:lstStyle/>
        <a:p>
          <a:endParaRPr lang="en-US"/>
        </a:p>
      </dgm:t>
    </dgm:pt>
    <dgm:pt modelId="{03C48E2C-EF1B-4FDE-823C-1E290A9F2B81}" type="sibTrans" cxnId="{38D3BAE2-674A-4BCC-B146-531A357DA211}">
      <dgm:prSet/>
      <dgm:spPr/>
      <dgm:t>
        <a:bodyPr/>
        <a:lstStyle/>
        <a:p>
          <a:endParaRPr lang="en-US"/>
        </a:p>
      </dgm:t>
    </dgm:pt>
    <dgm:pt modelId="{2AC4128D-B355-4CF1-B272-535C8850B7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Storage:</a:t>
          </a:r>
          <a:r>
            <a:rPr lang="en-US" b="0" i="0" baseline="0"/>
            <a:t> IPFS (For secure and decentralized document storage).</a:t>
          </a:r>
          <a:endParaRPr lang="en-US"/>
        </a:p>
      </dgm:t>
    </dgm:pt>
    <dgm:pt modelId="{CBCAC536-33B1-4F8D-8ACA-076D9C6DCB23}" type="parTrans" cxnId="{55154F23-19FD-48C3-A753-5DC898F344DD}">
      <dgm:prSet/>
      <dgm:spPr/>
      <dgm:t>
        <a:bodyPr/>
        <a:lstStyle/>
        <a:p>
          <a:endParaRPr lang="en-US"/>
        </a:p>
      </dgm:t>
    </dgm:pt>
    <dgm:pt modelId="{BD965A36-C627-4F9F-A40F-313B13A1E4EA}" type="sibTrans" cxnId="{55154F23-19FD-48C3-A753-5DC898F344DD}">
      <dgm:prSet/>
      <dgm:spPr/>
      <dgm:t>
        <a:bodyPr/>
        <a:lstStyle/>
        <a:p>
          <a:endParaRPr lang="en-US"/>
        </a:p>
      </dgm:t>
    </dgm:pt>
    <dgm:pt modelId="{3BA33CB4-D827-4C3F-95B4-5B5AB27398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Wallet:</a:t>
          </a:r>
          <a:r>
            <a:rPr lang="en-US" b="0" i="0" baseline="0"/>
            <a:t> MetaMask (For secure transactions &amp; authentication). </a:t>
          </a:r>
          <a:endParaRPr lang="en-US"/>
        </a:p>
      </dgm:t>
    </dgm:pt>
    <dgm:pt modelId="{99EE33B0-1134-4ED9-9D96-9B64C022462F}" type="parTrans" cxnId="{BA645F6F-87D5-47DB-8FB9-D7D3A4636DF6}">
      <dgm:prSet/>
      <dgm:spPr/>
      <dgm:t>
        <a:bodyPr/>
        <a:lstStyle/>
        <a:p>
          <a:endParaRPr lang="en-US"/>
        </a:p>
      </dgm:t>
    </dgm:pt>
    <dgm:pt modelId="{F9ED66DB-B631-42B8-9400-6AF20645669D}" type="sibTrans" cxnId="{BA645F6F-87D5-47DB-8FB9-D7D3A4636DF6}">
      <dgm:prSet/>
      <dgm:spPr/>
      <dgm:t>
        <a:bodyPr/>
        <a:lstStyle/>
        <a:p>
          <a:endParaRPr lang="en-US"/>
        </a:p>
      </dgm:t>
    </dgm:pt>
    <dgm:pt modelId="{5E8103A7-97BC-47DF-8A14-5A4CEB3D75E7}" type="pres">
      <dgm:prSet presAssocID="{8CE25D24-4BC5-44AE-94DF-27BFFE776CBC}" presName="root" presStyleCnt="0">
        <dgm:presLayoutVars>
          <dgm:dir/>
          <dgm:resizeHandles val="exact"/>
        </dgm:presLayoutVars>
      </dgm:prSet>
      <dgm:spPr/>
    </dgm:pt>
    <dgm:pt modelId="{296316B8-63E7-4FC6-AB67-ADB20651FC5F}" type="pres">
      <dgm:prSet presAssocID="{230E0181-BA12-4467-B80E-C30354000328}" presName="compNode" presStyleCnt="0"/>
      <dgm:spPr/>
    </dgm:pt>
    <dgm:pt modelId="{1569EE07-29BD-47A5-881C-BE1F96E5B50F}" type="pres">
      <dgm:prSet presAssocID="{230E0181-BA12-4467-B80E-C303540003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CBDE3D9-C32F-42F2-AA4F-15A089C6B041}" type="pres">
      <dgm:prSet presAssocID="{230E0181-BA12-4467-B80E-C30354000328}" presName="spaceRect" presStyleCnt="0"/>
      <dgm:spPr/>
    </dgm:pt>
    <dgm:pt modelId="{329A0988-9E82-4170-9B51-D4912994B360}" type="pres">
      <dgm:prSet presAssocID="{230E0181-BA12-4467-B80E-C30354000328}" presName="textRect" presStyleLbl="revTx" presStyleIdx="0" presStyleCnt="6">
        <dgm:presLayoutVars>
          <dgm:chMax val="1"/>
          <dgm:chPref val="1"/>
        </dgm:presLayoutVars>
      </dgm:prSet>
      <dgm:spPr/>
    </dgm:pt>
    <dgm:pt modelId="{64CA5628-E157-4642-BBEA-F0DCDEE2B7C3}" type="pres">
      <dgm:prSet presAssocID="{A9A4FEC0-5A4B-4621-93E0-FB0237C99E78}" presName="sibTrans" presStyleCnt="0"/>
      <dgm:spPr/>
    </dgm:pt>
    <dgm:pt modelId="{4E872F08-8275-4734-9625-6F8ABCA2009D}" type="pres">
      <dgm:prSet presAssocID="{6411ECF0-64A2-4BB5-8CB9-811CCF9D15A3}" presName="compNode" presStyleCnt="0"/>
      <dgm:spPr/>
    </dgm:pt>
    <dgm:pt modelId="{AA82EA88-97A2-462D-981F-76D420587F50}" type="pres">
      <dgm:prSet presAssocID="{6411ECF0-64A2-4BB5-8CB9-811CCF9D15A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95AA57EB-9EF1-4594-A9D7-F593D78FC256}" type="pres">
      <dgm:prSet presAssocID="{6411ECF0-64A2-4BB5-8CB9-811CCF9D15A3}" presName="spaceRect" presStyleCnt="0"/>
      <dgm:spPr/>
    </dgm:pt>
    <dgm:pt modelId="{B31722C7-D6CB-4AC6-BD6C-A23DBA5F76B3}" type="pres">
      <dgm:prSet presAssocID="{6411ECF0-64A2-4BB5-8CB9-811CCF9D15A3}" presName="textRect" presStyleLbl="revTx" presStyleIdx="1" presStyleCnt="6">
        <dgm:presLayoutVars>
          <dgm:chMax val="1"/>
          <dgm:chPref val="1"/>
        </dgm:presLayoutVars>
      </dgm:prSet>
      <dgm:spPr/>
    </dgm:pt>
    <dgm:pt modelId="{6C4BCC77-CC43-4B59-9F46-C26B6CB3D534}" type="pres">
      <dgm:prSet presAssocID="{014A0580-A6F5-43FF-9AE7-A24AA4D40696}" presName="sibTrans" presStyleCnt="0"/>
      <dgm:spPr/>
    </dgm:pt>
    <dgm:pt modelId="{35F6C0AA-99ED-493E-AE62-17DAB03F1926}" type="pres">
      <dgm:prSet presAssocID="{7F4FB79F-2CFF-4EF2-B9AB-C00659689671}" presName="compNode" presStyleCnt="0"/>
      <dgm:spPr/>
    </dgm:pt>
    <dgm:pt modelId="{6D962C94-AFDA-4DB5-89B6-C4AFA01FA2A8}" type="pres">
      <dgm:prSet presAssocID="{7F4FB79F-2CFF-4EF2-B9AB-C0065968967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6220906-C008-48C2-96F1-343D9338B6B0}" type="pres">
      <dgm:prSet presAssocID="{7F4FB79F-2CFF-4EF2-B9AB-C00659689671}" presName="spaceRect" presStyleCnt="0"/>
      <dgm:spPr/>
    </dgm:pt>
    <dgm:pt modelId="{DFA1159E-53B8-4934-A5D8-AEEF5A7DB943}" type="pres">
      <dgm:prSet presAssocID="{7F4FB79F-2CFF-4EF2-B9AB-C00659689671}" presName="textRect" presStyleLbl="revTx" presStyleIdx="2" presStyleCnt="6">
        <dgm:presLayoutVars>
          <dgm:chMax val="1"/>
          <dgm:chPref val="1"/>
        </dgm:presLayoutVars>
      </dgm:prSet>
      <dgm:spPr/>
    </dgm:pt>
    <dgm:pt modelId="{922469D5-F84D-4472-8235-03CD7EEB0F46}" type="pres">
      <dgm:prSet presAssocID="{480E5F72-D520-44C2-BAFF-C4B842122C04}" presName="sibTrans" presStyleCnt="0"/>
      <dgm:spPr/>
    </dgm:pt>
    <dgm:pt modelId="{90724D92-5C92-4478-AF63-9C537F297951}" type="pres">
      <dgm:prSet presAssocID="{E9E46699-02EA-4105-8276-A45D170EE4EA}" presName="compNode" presStyleCnt="0"/>
      <dgm:spPr/>
    </dgm:pt>
    <dgm:pt modelId="{C9DC0D01-6BCD-4144-90A5-6A68AA14C440}" type="pres">
      <dgm:prSet presAssocID="{E9E46699-02EA-4105-8276-A45D170EE4E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A6EDC51C-1F48-427D-B9ED-06FE3811F2C3}" type="pres">
      <dgm:prSet presAssocID="{E9E46699-02EA-4105-8276-A45D170EE4EA}" presName="spaceRect" presStyleCnt="0"/>
      <dgm:spPr/>
    </dgm:pt>
    <dgm:pt modelId="{4E36C14C-6F21-4F6E-871E-CA52DD344E38}" type="pres">
      <dgm:prSet presAssocID="{E9E46699-02EA-4105-8276-A45D170EE4EA}" presName="textRect" presStyleLbl="revTx" presStyleIdx="3" presStyleCnt="6">
        <dgm:presLayoutVars>
          <dgm:chMax val="1"/>
          <dgm:chPref val="1"/>
        </dgm:presLayoutVars>
      </dgm:prSet>
      <dgm:spPr/>
    </dgm:pt>
    <dgm:pt modelId="{BAD85618-B9BE-46CF-8134-7447B7026E6E}" type="pres">
      <dgm:prSet presAssocID="{03C48E2C-EF1B-4FDE-823C-1E290A9F2B81}" presName="sibTrans" presStyleCnt="0"/>
      <dgm:spPr/>
    </dgm:pt>
    <dgm:pt modelId="{719006CC-C1E1-41CF-A123-98CFED29C369}" type="pres">
      <dgm:prSet presAssocID="{2AC4128D-B355-4CF1-B272-535C8850B768}" presName="compNode" presStyleCnt="0"/>
      <dgm:spPr/>
    </dgm:pt>
    <dgm:pt modelId="{F4D24429-62E8-4C3D-82DD-BBC64DB86003}" type="pres">
      <dgm:prSet presAssocID="{2AC4128D-B355-4CF1-B272-535C8850B76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32B161D-155B-492F-BFC5-1ACC4593C566}" type="pres">
      <dgm:prSet presAssocID="{2AC4128D-B355-4CF1-B272-535C8850B768}" presName="spaceRect" presStyleCnt="0"/>
      <dgm:spPr/>
    </dgm:pt>
    <dgm:pt modelId="{D2229744-1BF0-4AEB-8F5D-8172BDE48EC1}" type="pres">
      <dgm:prSet presAssocID="{2AC4128D-B355-4CF1-B272-535C8850B768}" presName="textRect" presStyleLbl="revTx" presStyleIdx="4" presStyleCnt="6">
        <dgm:presLayoutVars>
          <dgm:chMax val="1"/>
          <dgm:chPref val="1"/>
        </dgm:presLayoutVars>
      </dgm:prSet>
      <dgm:spPr/>
    </dgm:pt>
    <dgm:pt modelId="{F80B2692-8E47-45D3-B74F-0D0C68831683}" type="pres">
      <dgm:prSet presAssocID="{BD965A36-C627-4F9F-A40F-313B13A1E4EA}" presName="sibTrans" presStyleCnt="0"/>
      <dgm:spPr/>
    </dgm:pt>
    <dgm:pt modelId="{2860D9A4-D703-43AA-8F0A-CFB9BF74F0FD}" type="pres">
      <dgm:prSet presAssocID="{3BA33CB4-D827-4C3F-95B4-5B5AB27398E3}" presName="compNode" presStyleCnt="0"/>
      <dgm:spPr/>
    </dgm:pt>
    <dgm:pt modelId="{07203022-5F69-4B39-A615-67877788485F}" type="pres">
      <dgm:prSet presAssocID="{3BA33CB4-D827-4C3F-95B4-5B5AB27398E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F76CFAFD-F5CD-4D64-A8EB-CED5BE87126E}" type="pres">
      <dgm:prSet presAssocID="{3BA33CB4-D827-4C3F-95B4-5B5AB27398E3}" presName="spaceRect" presStyleCnt="0"/>
      <dgm:spPr/>
    </dgm:pt>
    <dgm:pt modelId="{9558CED1-A95E-4716-8BBA-D64E0FB6A627}" type="pres">
      <dgm:prSet presAssocID="{3BA33CB4-D827-4C3F-95B4-5B5AB27398E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7726507-9D02-4D1A-953A-190F05F62139}" type="presOf" srcId="{6411ECF0-64A2-4BB5-8CB9-811CCF9D15A3}" destId="{B31722C7-D6CB-4AC6-BD6C-A23DBA5F76B3}" srcOrd="0" destOrd="0" presId="urn:microsoft.com/office/officeart/2018/2/layout/IconLabelList"/>
    <dgm:cxn modelId="{35974709-57F9-4CB2-9258-235BC8A58257}" type="presOf" srcId="{230E0181-BA12-4467-B80E-C30354000328}" destId="{329A0988-9E82-4170-9B51-D4912994B360}" srcOrd="0" destOrd="0" presId="urn:microsoft.com/office/officeart/2018/2/layout/IconLabelList"/>
    <dgm:cxn modelId="{55154F23-19FD-48C3-A753-5DC898F344DD}" srcId="{8CE25D24-4BC5-44AE-94DF-27BFFE776CBC}" destId="{2AC4128D-B355-4CF1-B272-535C8850B768}" srcOrd="4" destOrd="0" parTransId="{CBCAC536-33B1-4F8D-8ACA-076D9C6DCB23}" sibTransId="{BD965A36-C627-4F9F-A40F-313B13A1E4EA}"/>
    <dgm:cxn modelId="{97874C37-2FD0-4662-A08D-A6F6EC589A97}" type="presOf" srcId="{3BA33CB4-D827-4C3F-95B4-5B5AB27398E3}" destId="{9558CED1-A95E-4716-8BBA-D64E0FB6A627}" srcOrd="0" destOrd="0" presId="urn:microsoft.com/office/officeart/2018/2/layout/IconLabelList"/>
    <dgm:cxn modelId="{1596263B-A525-4E7A-92DD-67F4B6EAE3FC}" type="presOf" srcId="{7F4FB79F-2CFF-4EF2-B9AB-C00659689671}" destId="{DFA1159E-53B8-4934-A5D8-AEEF5A7DB943}" srcOrd="0" destOrd="0" presId="urn:microsoft.com/office/officeart/2018/2/layout/IconLabelList"/>
    <dgm:cxn modelId="{BA645F6F-87D5-47DB-8FB9-D7D3A4636DF6}" srcId="{8CE25D24-4BC5-44AE-94DF-27BFFE776CBC}" destId="{3BA33CB4-D827-4C3F-95B4-5B5AB27398E3}" srcOrd="5" destOrd="0" parTransId="{99EE33B0-1134-4ED9-9D96-9B64C022462F}" sibTransId="{F9ED66DB-B631-42B8-9400-6AF20645669D}"/>
    <dgm:cxn modelId="{9D8AE673-9150-4E4C-BF68-7AEBBFD4D40F}" srcId="{8CE25D24-4BC5-44AE-94DF-27BFFE776CBC}" destId="{7F4FB79F-2CFF-4EF2-B9AB-C00659689671}" srcOrd="2" destOrd="0" parTransId="{0AD52BA1-B159-496F-A88B-3512239FB612}" sibTransId="{480E5F72-D520-44C2-BAFF-C4B842122C04}"/>
    <dgm:cxn modelId="{DC79B956-834B-4054-ACFB-385F0B94148C}" type="presOf" srcId="{8CE25D24-4BC5-44AE-94DF-27BFFE776CBC}" destId="{5E8103A7-97BC-47DF-8A14-5A4CEB3D75E7}" srcOrd="0" destOrd="0" presId="urn:microsoft.com/office/officeart/2018/2/layout/IconLabelList"/>
    <dgm:cxn modelId="{02ADFF95-B26A-4CF1-B777-93420053409E}" type="presOf" srcId="{2AC4128D-B355-4CF1-B272-535C8850B768}" destId="{D2229744-1BF0-4AEB-8F5D-8172BDE48EC1}" srcOrd="0" destOrd="0" presId="urn:microsoft.com/office/officeart/2018/2/layout/IconLabelList"/>
    <dgm:cxn modelId="{38D3BAE2-674A-4BCC-B146-531A357DA211}" srcId="{8CE25D24-4BC5-44AE-94DF-27BFFE776CBC}" destId="{E9E46699-02EA-4105-8276-A45D170EE4EA}" srcOrd="3" destOrd="0" parTransId="{080CE4B8-F293-4700-8493-8804309D255D}" sibTransId="{03C48E2C-EF1B-4FDE-823C-1E290A9F2B81}"/>
    <dgm:cxn modelId="{7E0A5EE9-C952-40C0-ADE3-66A6D455CC2D}" srcId="{8CE25D24-4BC5-44AE-94DF-27BFFE776CBC}" destId="{230E0181-BA12-4467-B80E-C30354000328}" srcOrd="0" destOrd="0" parTransId="{B9D4721A-5C1E-44FE-8B1E-67301E0E4D5D}" sibTransId="{A9A4FEC0-5A4B-4621-93E0-FB0237C99E78}"/>
    <dgm:cxn modelId="{46FDD0FA-840C-44FA-A54F-5B3ED04AC7B3}" srcId="{8CE25D24-4BC5-44AE-94DF-27BFFE776CBC}" destId="{6411ECF0-64A2-4BB5-8CB9-811CCF9D15A3}" srcOrd="1" destOrd="0" parTransId="{EC4B3BA1-72BB-4424-826A-2B32EF6DE468}" sibTransId="{014A0580-A6F5-43FF-9AE7-A24AA4D40696}"/>
    <dgm:cxn modelId="{2B43F8FA-0E4C-4FD8-803D-4AFAA40EEDD4}" type="presOf" srcId="{E9E46699-02EA-4105-8276-A45D170EE4EA}" destId="{4E36C14C-6F21-4F6E-871E-CA52DD344E38}" srcOrd="0" destOrd="0" presId="urn:microsoft.com/office/officeart/2018/2/layout/IconLabelList"/>
    <dgm:cxn modelId="{FF489202-E562-4B70-A01D-6A032D125E9F}" type="presParOf" srcId="{5E8103A7-97BC-47DF-8A14-5A4CEB3D75E7}" destId="{296316B8-63E7-4FC6-AB67-ADB20651FC5F}" srcOrd="0" destOrd="0" presId="urn:microsoft.com/office/officeart/2018/2/layout/IconLabelList"/>
    <dgm:cxn modelId="{10E9033D-A4F2-498A-BC4E-8CB01A8CB6F5}" type="presParOf" srcId="{296316B8-63E7-4FC6-AB67-ADB20651FC5F}" destId="{1569EE07-29BD-47A5-881C-BE1F96E5B50F}" srcOrd="0" destOrd="0" presId="urn:microsoft.com/office/officeart/2018/2/layout/IconLabelList"/>
    <dgm:cxn modelId="{C0E31DCB-26B5-47E0-8D73-BF3D050092B8}" type="presParOf" srcId="{296316B8-63E7-4FC6-AB67-ADB20651FC5F}" destId="{9CBDE3D9-C32F-42F2-AA4F-15A089C6B041}" srcOrd="1" destOrd="0" presId="urn:microsoft.com/office/officeart/2018/2/layout/IconLabelList"/>
    <dgm:cxn modelId="{17A72710-3850-47D6-A50A-6D2EF90C6C37}" type="presParOf" srcId="{296316B8-63E7-4FC6-AB67-ADB20651FC5F}" destId="{329A0988-9E82-4170-9B51-D4912994B360}" srcOrd="2" destOrd="0" presId="urn:microsoft.com/office/officeart/2018/2/layout/IconLabelList"/>
    <dgm:cxn modelId="{15041136-B055-43F3-9811-D4A84E730F33}" type="presParOf" srcId="{5E8103A7-97BC-47DF-8A14-5A4CEB3D75E7}" destId="{64CA5628-E157-4642-BBEA-F0DCDEE2B7C3}" srcOrd="1" destOrd="0" presId="urn:microsoft.com/office/officeart/2018/2/layout/IconLabelList"/>
    <dgm:cxn modelId="{4DE018B7-ECB0-4D8F-8EE0-AE11B69E9ADD}" type="presParOf" srcId="{5E8103A7-97BC-47DF-8A14-5A4CEB3D75E7}" destId="{4E872F08-8275-4734-9625-6F8ABCA2009D}" srcOrd="2" destOrd="0" presId="urn:microsoft.com/office/officeart/2018/2/layout/IconLabelList"/>
    <dgm:cxn modelId="{2158DD86-F4D8-4479-8831-A2D77D40EE55}" type="presParOf" srcId="{4E872F08-8275-4734-9625-6F8ABCA2009D}" destId="{AA82EA88-97A2-462D-981F-76D420587F50}" srcOrd="0" destOrd="0" presId="urn:microsoft.com/office/officeart/2018/2/layout/IconLabelList"/>
    <dgm:cxn modelId="{6DE4C925-C0CE-41B0-97B4-407641BF3513}" type="presParOf" srcId="{4E872F08-8275-4734-9625-6F8ABCA2009D}" destId="{95AA57EB-9EF1-4594-A9D7-F593D78FC256}" srcOrd="1" destOrd="0" presId="urn:microsoft.com/office/officeart/2018/2/layout/IconLabelList"/>
    <dgm:cxn modelId="{853D70E5-3AE9-46B1-A2BC-B04A447E412D}" type="presParOf" srcId="{4E872F08-8275-4734-9625-6F8ABCA2009D}" destId="{B31722C7-D6CB-4AC6-BD6C-A23DBA5F76B3}" srcOrd="2" destOrd="0" presId="urn:microsoft.com/office/officeart/2018/2/layout/IconLabelList"/>
    <dgm:cxn modelId="{C7320C3A-734C-414A-8429-7C092609A448}" type="presParOf" srcId="{5E8103A7-97BC-47DF-8A14-5A4CEB3D75E7}" destId="{6C4BCC77-CC43-4B59-9F46-C26B6CB3D534}" srcOrd="3" destOrd="0" presId="urn:microsoft.com/office/officeart/2018/2/layout/IconLabelList"/>
    <dgm:cxn modelId="{94DA3829-CA8F-4957-9291-14BEF09D6A13}" type="presParOf" srcId="{5E8103A7-97BC-47DF-8A14-5A4CEB3D75E7}" destId="{35F6C0AA-99ED-493E-AE62-17DAB03F1926}" srcOrd="4" destOrd="0" presId="urn:microsoft.com/office/officeart/2018/2/layout/IconLabelList"/>
    <dgm:cxn modelId="{BB82A6E8-5CF0-4A27-A9CA-8A8F7B446A46}" type="presParOf" srcId="{35F6C0AA-99ED-493E-AE62-17DAB03F1926}" destId="{6D962C94-AFDA-4DB5-89B6-C4AFA01FA2A8}" srcOrd="0" destOrd="0" presId="urn:microsoft.com/office/officeart/2018/2/layout/IconLabelList"/>
    <dgm:cxn modelId="{24C7D1CE-B520-4B0C-B6E7-EBAE2A44477F}" type="presParOf" srcId="{35F6C0AA-99ED-493E-AE62-17DAB03F1926}" destId="{E6220906-C008-48C2-96F1-343D9338B6B0}" srcOrd="1" destOrd="0" presId="urn:microsoft.com/office/officeart/2018/2/layout/IconLabelList"/>
    <dgm:cxn modelId="{B8C116E6-B72C-4FE7-B269-0019B8DC84E8}" type="presParOf" srcId="{35F6C0AA-99ED-493E-AE62-17DAB03F1926}" destId="{DFA1159E-53B8-4934-A5D8-AEEF5A7DB943}" srcOrd="2" destOrd="0" presId="urn:microsoft.com/office/officeart/2018/2/layout/IconLabelList"/>
    <dgm:cxn modelId="{C9A71B69-4ABE-4CA0-9C9A-A414BD7F9053}" type="presParOf" srcId="{5E8103A7-97BC-47DF-8A14-5A4CEB3D75E7}" destId="{922469D5-F84D-4472-8235-03CD7EEB0F46}" srcOrd="5" destOrd="0" presId="urn:microsoft.com/office/officeart/2018/2/layout/IconLabelList"/>
    <dgm:cxn modelId="{ADCF54D3-3513-4F4F-B7FF-3BAE59CC7F74}" type="presParOf" srcId="{5E8103A7-97BC-47DF-8A14-5A4CEB3D75E7}" destId="{90724D92-5C92-4478-AF63-9C537F297951}" srcOrd="6" destOrd="0" presId="urn:microsoft.com/office/officeart/2018/2/layout/IconLabelList"/>
    <dgm:cxn modelId="{9D279478-5A5E-46F4-A79B-5C33DA09B98B}" type="presParOf" srcId="{90724D92-5C92-4478-AF63-9C537F297951}" destId="{C9DC0D01-6BCD-4144-90A5-6A68AA14C440}" srcOrd="0" destOrd="0" presId="urn:microsoft.com/office/officeart/2018/2/layout/IconLabelList"/>
    <dgm:cxn modelId="{1408DB29-562C-4315-9DB9-EE12361B31A3}" type="presParOf" srcId="{90724D92-5C92-4478-AF63-9C537F297951}" destId="{A6EDC51C-1F48-427D-B9ED-06FE3811F2C3}" srcOrd="1" destOrd="0" presId="urn:microsoft.com/office/officeart/2018/2/layout/IconLabelList"/>
    <dgm:cxn modelId="{47A39688-D699-4A47-8C31-55D52C01EEC1}" type="presParOf" srcId="{90724D92-5C92-4478-AF63-9C537F297951}" destId="{4E36C14C-6F21-4F6E-871E-CA52DD344E38}" srcOrd="2" destOrd="0" presId="urn:microsoft.com/office/officeart/2018/2/layout/IconLabelList"/>
    <dgm:cxn modelId="{67A6C812-EDC5-4BD4-92BD-1939C5E6E727}" type="presParOf" srcId="{5E8103A7-97BC-47DF-8A14-5A4CEB3D75E7}" destId="{BAD85618-B9BE-46CF-8134-7447B7026E6E}" srcOrd="7" destOrd="0" presId="urn:microsoft.com/office/officeart/2018/2/layout/IconLabelList"/>
    <dgm:cxn modelId="{1074C1C1-AC48-46F1-8A68-F4F3E920D12C}" type="presParOf" srcId="{5E8103A7-97BC-47DF-8A14-5A4CEB3D75E7}" destId="{719006CC-C1E1-41CF-A123-98CFED29C369}" srcOrd="8" destOrd="0" presId="urn:microsoft.com/office/officeart/2018/2/layout/IconLabelList"/>
    <dgm:cxn modelId="{79029A4B-8541-4A13-AB8D-48DB8FA1C3D7}" type="presParOf" srcId="{719006CC-C1E1-41CF-A123-98CFED29C369}" destId="{F4D24429-62E8-4C3D-82DD-BBC64DB86003}" srcOrd="0" destOrd="0" presId="urn:microsoft.com/office/officeart/2018/2/layout/IconLabelList"/>
    <dgm:cxn modelId="{5711BF5E-0630-4F12-A8C6-842FCE54B56E}" type="presParOf" srcId="{719006CC-C1E1-41CF-A123-98CFED29C369}" destId="{432B161D-155B-492F-BFC5-1ACC4593C566}" srcOrd="1" destOrd="0" presId="urn:microsoft.com/office/officeart/2018/2/layout/IconLabelList"/>
    <dgm:cxn modelId="{3061BCC3-7138-4CAB-B664-503F499029EE}" type="presParOf" srcId="{719006CC-C1E1-41CF-A123-98CFED29C369}" destId="{D2229744-1BF0-4AEB-8F5D-8172BDE48EC1}" srcOrd="2" destOrd="0" presId="urn:microsoft.com/office/officeart/2018/2/layout/IconLabelList"/>
    <dgm:cxn modelId="{0957F100-E891-40A6-9191-D6952C432538}" type="presParOf" srcId="{5E8103A7-97BC-47DF-8A14-5A4CEB3D75E7}" destId="{F80B2692-8E47-45D3-B74F-0D0C68831683}" srcOrd="9" destOrd="0" presId="urn:microsoft.com/office/officeart/2018/2/layout/IconLabelList"/>
    <dgm:cxn modelId="{529C813C-6095-4D8D-9887-17AE20B552BA}" type="presParOf" srcId="{5E8103A7-97BC-47DF-8A14-5A4CEB3D75E7}" destId="{2860D9A4-D703-43AA-8F0A-CFB9BF74F0FD}" srcOrd="10" destOrd="0" presId="urn:microsoft.com/office/officeart/2018/2/layout/IconLabelList"/>
    <dgm:cxn modelId="{9420C767-10E3-4E14-91C8-7883BC58B6C9}" type="presParOf" srcId="{2860D9A4-D703-43AA-8F0A-CFB9BF74F0FD}" destId="{07203022-5F69-4B39-A615-67877788485F}" srcOrd="0" destOrd="0" presId="urn:microsoft.com/office/officeart/2018/2/layout/IconLabelList"/>
    <dgm:cxn modelId="{65953077-4CD0-4A24-A4E0-1E7DC69EED75}" type="presParOf" srcId="{2860D9A4-D703-43AA-8F0A-CFB9BF74F0FD}" destId="{F76CFAFD-F5CD-4D64-A8EB-CED5BE87126E}" srcOrd="1" destOrd="0" presId="urn:microsoft.com/office/officeart/2018/2/layout/IconLabelList"/>
    <dgm:cxn modelId="{C4A2A460-977D-4543-A847-28FF0B0E2D3D}" type="presParOf" srcId="{2860D9A4-D703-43AA-8F0A-CFB9BF74F0FD}" destId="{9558CED1-A95E-4716-8BBA-D64E0FB6A6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5DD70-0F5A-4A68-8449-011B070D99D0}">
      <dsp:nvSpPr>
        <dsp:cNvPr id="0" name=""/>
        <dsp:cNvSpPr/>
      </dsp:nvSpPr>
      <dsp:spPr>
        <a:xfrm>
          <a:off x="663506" y="72226"/>
          <a:ext cx="1456340" cy="14563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3ADABD-D961-43C9-9F6A-2804C3E313F2}">
      <dsp:nvSpPr>
        <dsp:cNvPr id="0" name=""/>
        <dsp:cNvSpPr/>
      </dsp:nvSpPr>
      <dsp:spPr>
        <a:xfrm>
          <a:off x="973874" y="382594"/>
          <a:ext cx="835605" cy="8356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5AEE8-5580-4E18-8E84-F75EAE3C5C1E}">
      <dsp:nvSpPr>
        <dsp:cNvPr id="0" name=""/>
        <dsp:cNvSpPr/>
      </dsp:nvSpPr>
      <dsp:spPr>
        <a:xfrm>
          <a:off x="197955" y="1982181"/>
          <a:ext cx="23874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 baseline="0"/>
            <a:t>Government Agencies</a:t>
          </a:r>
          <a:r>
            <a:rPr lang="en-US" sz="1500" b="0" i="0" kern="1200" baseline="0"/>
            <a:t> – To verify and regulate land ownership.</a:t>
          </a:r>
          <a:endParaRPr lang="en-US" sz="1500" kern="1200"/>
        </a:p>
      </dsp:txBody>
      <dsp:txXfrm>
        <a:off x="197955" y="1982181"/>
        <a:ext cx="2387443" cy="720000"/>
      </dsp:txXfrm>
    </dsp:sp>
    <dsp:sp modelId="{87A5283C-9DC4-4A5F-B7D4-C027C86FCC8E}">
      <dsp:nvSpPr>
        <dsp:cNvPr id="0" name=""/>
        <dsp:cNvSpPr/>
      </dsp:nvSpPr>
      <dsp:spPr>
        <a:xfrm>
          <a:off x="3468752" y="72226"/>
          <a:ext cx="1456340" cy="14563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54349-B17A-4B17-A99D-15BC6B214E38}">
      <dsp:nvSpPr>
        <dsp:cNvPr id="0" name=""/>
        <dsp:cNvSpPr/>
      </dsp:nvSpPr>
      <dsp:spPr>
        <a:xfrm>
          <a:off x="3779120" y="382594"/>
          <a:ext cx="835605" cy="8356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CC340-4C3C-4FCA-ABBF-40F7B0250CBA}">
      <dsp:nvSpPr>
        <dsp:cNvPr id="0" name=""/>
        <dsp:cNvSpPr/>
      </dsp:nvSpPr>
      <dsp:spPr>
        <a:xfrm>
          <a:off x="3003201" y="1982181"/>
          <a:ext cx="23874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 baseline="0"/>
            <a:t>Landowners</a:t>
          </a:r>
          <a:r>
            <a:rPr lang="en-US" sz="1500" b="0" i="0" kern="1200" baseline="0"/>
            <a:t> – For secure and transparent property registration.</a:t>
          </a:r>
          <a:endParaRPr lang="en-US" sz="1500" kern="1200"/>
        </a:p>
      </dsp:txBody>
      <dsp:txXfrm>
        <a:off x="3003201" y="1982181"/>
        <a:ext cx="2387443" cy="720000"/>
      </dsp:txXfrm>
    </dsp:sp>
    <dsp:sp modelId="{389126EE-1B7B-4DDE-8327-E364C24B7DE5}">
      <dsp:nvSpPr>
        <dsp:cNvPr id="0" name=""/>
        <dsp:cNvSpPr/>
      </dsp:nvSpPr>
      <dsp:spPr>
        <a:xfrm>
          <a:off x="6273998" y="72226"/>
          <a:ext cx="1456340" cy="14563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BFB7C-C4C6-4516-9DC3-ECAD0CBD667F}">
      <dsp:nvSpPr>
        <dsp:cNvPr id="0" name=""/>
        <dsp:cNvSpPr/>
      </dsp:nvSpPr>
      <dsp:spPr>
        <a:xfrm>
          <a:off x="6584365" y="382594"/>
          <a:ext cx="835605" cy="8356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CCC19-AD50-4C82-B290-B9565B157ED6}">
      <dsp:nvSpPr>
        <dsp:cNvPr id="0" name=""/>
        <dsp:cNvSpPr/>
      </dsp:nvSpPr>
      <dsp:spPr>
        <a:xfrm>
          <a:off x="5808446" y="1982181"/>
          <a:ext cx="23874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 baseline="0"/>
            <a:t>Buyers &amp; Sellers</a:t>
          </a:r>
          <a:r>
            <a:rPr lang="en-US" sz="1500" b="0" i="0" kern="1200" baseline="0"/>
            <a:t> – To ensure fraud-free transactions.</a:t>
          </a:r>
          <a:endParaRPr lang="en-US" sz="1500" kern="1200"/>
        </a:p>
      </dsp:txBody>
      <dsp:txXfrm>
        <a:off x="5808446" y="1982181"/>
        <a:ext cx="2387443" cy="720000"/>
      </dsp:txXfrm>
    </dsp:sp>
    <dsp:sp modelId="{A49CC8AC-7055-499D-9017-8E22ECEC3D27}">
      <dsp:nvSpPr>
        <dsp:cNvPr id="0" name=""/>
        <dsp:cNvSpPr/>
      </dsp:nvSpPr>
      <dsp:spPr>
        <a:xfrm>
          <a:off x="9079243" y="72226"/>
          <a:ext cx="1456340" cy="145634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1A5A9-E410-42C3-A07E-46AD70D810C9}">
      <dsp:nvSpPr>
        <dsp:cNvPr id="0" name=""/>
        <dsp:cNvSpPr/>
      </dsp:nvSpPr>
      <dsp:spPr>
        <a:xfrm>
          <a:off x="9389611" y="382594"/>
          <a:ext cx="835605" cy="8356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A4121-27DB-46D5-BF2E-7F5D52E4A412}">
      <dsp:nvSpPr>
        <dsp:cNvPr id="0" name=""/>
        <dsp:cNvSpPr/>
      </dsp:nvSpPr>
      <dsp:spPr>
        <a:xfrm>
          <a:off x="8613692" y="1982181"/>
          <a:ext cx="23874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i="0" kern="1200" baseline="0"/>
            <a:t>Real Estate Companies</a:t>
          </a:r>
          <a:r>
            <a:rPr lang="en-US" sz="1500" b="0" i="0" kern="1200" baseline="0"/>
            <a:t> – To maintain immutable property records. </a:t>
          </a:r>
          <a:endParaRPr lang="en-US" sz="1500" kern="1200"/>
        </a:p>
      </dsp:txBody>
      <dsp:txXfrm>
        <a:off x="8613692" y="1982181"/>
        <a:ext cx="238744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9EE07-29BD-47A5-881C-BE1F96E5B50F}">
      <dsp:nvSpPr>
        <dsp:cNvPr id="0" name=""/>
        <dsp:cNvSpPr/>
      </dsp:nvSpPr>
      <dsp:spPr>
        <a:xfrm>
          <a:off x="936556" y="55214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A0988-9E82-4170-9B51-D4912994B360}">
      <dsp:nvSpPr>
        <dsp:cNvPr id="0" name=""/>
        <dsp:cNvSpPr/>
      </dsp:nvSpPr>
      <dsp:spPr>
        <a:xfrm>
          <a:off x="441556" y="16767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Blockchain:</a:t>
          </a:r>
          <a:r>
            <a:rPr lang="en-US" sz="1200" b="0" i="0" kern="1200" baseline="0"/>
            <a:t> Ethereum (Decentralized ledger for land records).</a:t>
          </a:r>
          <a:endParaRPr lang="en-US" sz="1200" kern="1200"/>
        </a:p>
      </dsp:txBody>
      <dsp:txXfrm>
        <a:off x="441556" y="1676756"/>
        <a:ext cx="1800000" cy="720000"/>
      </dsp:txXfrm>
    </dsp:sp>
    <dsp:sp modelId="{AA82EA88-97A2-462D-981F-76D420587F50}">
      <dsp:nvSpPr>
        <dsp:cNvPr id="0" name=""/>
        <dsp:cNvSpPr/>
      </dsp:nvSpPr>
      <dsp:spPr>
        <a:xfrm>
          <a:off x="3051556" y="55214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722C7-D6CB-4AC6-BD6C-A23DBA5F76B3}">
      <dsp:nvSpPr>
        <dsp:cNvPr id="0" name=""/>
        <dsp:cNvSpPr/>
      </dsp:nvSpPr>
      <dsp:spPr>
        <a:xfrm>
          <a:off x="2556556" y="16767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Smart Contracts:</a:t>
          </a:r>
          <a:r>
            <a:rPr lang="en-US" sz="1200" b="0" i="0" kern="1200" baseline="0"/>
            <a:t> Solidity (Automated transactions &amp; ownership transfer).</a:t>
          </a:r>
          <a:endParaRPr lang="en-US" sz="1200" kern="1200"/>
        </a:p>
      </dsp:txBody>
      <dsp:txXfrm>
        <a:off x="2556556" y="1676756"/>
        <a:ext cx="1800000" cy="720000"/>
      </dsp:txXfrm>
    </dsp:sp>
    <dsp:sp modelId="{6D962C94-AFDA-4DB5-89B6-C4AFA01FA2A8}">
      <dsp:nvSpPr>
        <dsp:cNvPr id="0" name=""/>
        <dsp:cNvSpPr/>
      </dsp:nvSpPr>
      <dsp:spPr>
        <a:xfrm>
          <a:off x="5166556" y="55214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1159E-53B8-4934-A5D8-AEEF5A7DB943}">
      <dsp:nvSpPr>
        <dsp:cNvPr id="0" name=""/>
        <dsp:cNvSpPr/>
      </dsp:nvSpPr>
      <dsp:spPr>
        <a:xfrm>
          <a:off x="4671556" y="16767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Backend:</a:t>
          </a:r>
          <a:r>
            <a:rPr lang="en-US" sz="1200" b="0" i="0" kern="1200" baseline="0"/>
            <a:t> Node.js &amp; Express.js (Handles API interactions).</a:t>
          </a:r>
          <a:endParaRPr lang="en-US" sz="1200" kern="1200"/>
        </a:p>
      </dsp:txBody>
      <dsp:txXfrm>
        <a:off x="4671556" y="1676756"/>
        <a:ext cx="1800000" cy="720000"/>
      </dsp:txXfrm>
    </dsp:sp>
    <dsp:sp modelId="{C9DC0D01-6BCD-4144-90A5-6A68AA14C440}">
      <dsp:nvSpPr>
        <dsp:cNvPr id="0" name=""/>
        <dsp:cNvSpPr/>
      </dsp:nvSpPr>
      <dsp:spPr>
        <a:xfrm>
          <a:off x="7281556" y="55214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6C14C-6F21-4F6E-871E-CA52DD344E38}">
      <dsp:nvSpPr>
        <dsp:cNvPr id="0" name=""/>
        <dsp:cNvSpPr/>
      </dsp:nvSpPr>
      <dsp:spPr>
        <a:xfrm>
          <a:off x="6786556" y="16767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Frontend:</a:t>
          </a:r>
          <a:r>
            <a:rPr lang="en-US" sz="1200" b="0" i="0" kern="1200" baseline="0"/>
            <a:t> React.js (User interface for registration &amp; transfer).</a:t>
          </a:r>
          <a:endParaRPr lang="en-US" sz="1200" kern="1200"/>
        </a:p>
      </dsp:txBody>
      <dsp:txXfrm>
        <a:off x="6786556" y="1676756"/>
        <a:ext cx="1800000" cy="720000"/>
      </dsp:txXfrm>
    </dsp:sp>
    <dsp:sp modelId="{F4D24429-62E8-4C3D-82DD-BBC64DB86003}">
      <dsp:nvSpPr>
        <dsp:cNvPr id="0" name=""/>
        <dsp:cNvSpPr/>
      </dsp:nvSpPr>
      <dsp:spPr>
        <a:xfrm>
          <a:off x="3051556" y="284675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29744-1BF0-4AEB-8F5D-8172BDE48EC1}">
      <dsp:nvSpPr>
        <dsp:cNvPr id="0" name=""/>
        <dsp:cNvSpPr/>
      </dsp:nvSpPr>
      <dsp:spPr>
        <a:xfrm>
          <a:off x="2556556" y="39713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Storage:</a:t>
          </a:r>
          <a:r>
            <a:rPr lang="en-US" sz="1200" b="0" i="0" kern="1200" baseline="0"/>
            <a:t> IPFS (For secure and decentralized document storage).</a:t>
          </a:r>
          <a:endParaRPr lang="en-US" sz="1200" kern="1200"/>
        </a:p>
      </dsp:txBody>
      <dsp:txXfrm>
        <a:off x="2556556" y="3971367"/>
        <a:ext cx="1800000" cy="720000"/>
      </dsp:txXfrm>
    </dsp:sp>
    <dsp:sp modelId="{07203022-5F69-4B39-A615-67877788485F}">
      <dsp:nvSpPr>
        <dsp:cNvPr id="0" name=""/>
        <dsp:cNvSpPr/>
      </dsp:nvSpPr>
      <dsp:spPr>
        <a:xfrm>
          <a:off x="5166556" y="2846756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8CED1-A95E-4716-8BBA-D64E0FB6A627}">
      <dsp:nvSpPr>
        <dsp:cNvPr id="0" name=""/>
        <dsp:cNvSpPr/>
      </dsp:nvSpPr>
      <dsp:spPr>
        <a:xfrm>
          <a:off x="4671556" y="39713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Wallet:</a:t>
          </a:r>
          <a:r>
            <a:rPr lang="en-US" sz="1200" b="0" i="0" kern="1200" baseline="0"/>
            <a:t> MetaMask (For secure transactions &amp; authentication). </a:t>
          </a:r>
          <a:endParaRPr lang="en-US" sz="1200" kern="1200"/>
        </a:p>
      </dsp:txBody>
      <dsp:txXfrm>
        <a:off x="4671556" y="397136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2/1/2025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13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/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Ayush Shukla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- </a:t>
            </a:r>
            <a:r>
              <a:rPr lang="en-IN" sz="2700" dirty="0"/>
              <a:t>Blockchain-Based Land Registry System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PROBLEM  STATEMENT</a:t>
            </a:r>
          </a:p>
        </p:txBody>
      </p:sp>
      <p:pic>
        <p:nvPicPr>
          <p:cNvPr id="5" name="Picture 4" descr="A yellow light bulb with a black background&#10;&#10;Description automatically generated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489" r="-3" b="19846"/>
          <a:stretch/>
        </p:blipFill>
        <p:spPr>
          <a:xfrm>
            <a:off x="757251" y="2020584"/>
            <a:ext cx="3856774" cy="290573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ADC91FA-98AA-D53F-8FFA-958F9973EB77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181725" y="2837329"/>
            <a:ext cx="4512988" cy="3317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Challenges in Traditional Land Registry: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Fraud and forgery in land records</a:t>
            </a:r>
          </a:p>
          <a:p>
            <a:pPr marL="0" marR="0" lvl="0" indent="0" fontAlgn="base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Lack of transparency due to centralization</a:t>
            </a:r>
          </a:p>
          <a:p>
            <a:pPr marL="0" marR="0" lvl="0" indent="0" fontAlgn="base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Lengthy, costly, and bureaucratic processes</a:t>
            </a:r>
          </a:p>
          <a:p>
            <a:pPr marL="0" marR="0" lvl="0" indent="0" fontAlgn="base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fontAlgn="base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Solution: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A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blockchain-based smart contract system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for secure, decentralized, and tamper-proof land records.</a:t>
            </a:r>
          </a:p>
          <a:p>
            <a:pPr marL="0" marR="0" lvl="0" indent="0" fontAlgn="base">
              <a:lnSpc>
                <a:spcPct val="90000"/>
              </a:lnSpc>
              <a:buClr>
                <a:schemeClr val="accent1"/>
              </a:buClr>
              <a:buFont typeface="Wingdings 3" charset="2"/>
              <a:buChar char="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Autofit/>
          </a:bodyPr>
          <a:lstStyle/>
          <a:p>
            <a:r>
              <a:rPr lang="en-GB" sz="2400" dirty="0"/>
              <a:t>Project Description</a:t>
            </a:r>
            <a:br>
              <a:rPr lang="en-GB" sz="2400" dirty="0"/>
            </a:br>
            <a:r>
              <a:rPr lang="en-IN" sz="2400" dirty="0"/>
              <a:t>Objective:</a:t>
            </a:r>
            <a:br>
              <a:rPr lang="en-IN" sz="2400" dirty="0"/>
            </a:br>
            <a:r>
              <a:rPr lang="en-IN" sz="2400" b="0" dirty="0"/>
              <a:t>Develop a secure, transparent, and decentralized land registry system using blockchain.</a:t>
            </a:r>
            <a:br>
              <a:rPr lang="en-IN" sz="2400" b="0" dirty="0"/>
            </a:br>
            <a:r>
              <a:rPr lang="en-IN" sz="2400" dirty="0"/>
              <a:t>How It Works:</a:t>
            </a:r>
            <a:br>
              <a:rPr lang="en-IN" sz="2400" dirty="0"/>
            </a:br>
            <a:r>
              <a:rPr lang="en-IN" sz="2400" b="0" dirty="0"/>
              <a:t>Landowners register properties on a blockchain ledger</a:t>
            </a:r>
            <a:r>
              <a:rPr lang="en-IN" sz="2400" dirty="0"/>
              <a:t>.</a:t>
            </a:r>
            <a:br>
              <a:rPr lang="en-IN" sz="2400" dirty="0"/>
            </a:br>
            <a:r>
              <a:rPr lang="en-IN" sz="2400" dirty="0"/>
              <a:t>Buyers verify ownership using a tamper-proof decentralized system.</a:t>
            </a:r>
            <a:br>
              <a:rPr lang="en-IN" sz="2400" dirty="0"/>
            </a:br>
            <a:r>
              <a:rPr lang="en-IN" sz="2400" b="0" dirty="0"/>
              <a:t>Smart contracts automate secure land transfers.</a:t>
            </a:r>
            <a:br>
              <a:rPr lang="en-IN" sz="2400" b="0" dirty="0"/>
            </a:br>
            <a:r>
              <a:rPr lang="en-IN" sz="2400" b="0" dirty="0"/>
              <a:t>IPFS integration stores land documents in a decentralized manner</a:t>
            </a:r>
            <a:br>
              <a:rPr lang="en-IN" sz="2400" dirty="0"/>
            </a:br>
            <a:br>
              <a:rPr lang="en-GB" sz="2400" dirty="0"/>
            </a:b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597964FE-63E3-F922-0E52-1F4FB6D046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466494"/>
              </p:ext>
            </p:extLst>
          </p:nvPr>
        </p:nvGraphicFramePr>
        <p:xfrm>
          <a:off x="720725" y="2119745"/>
          <a:ext cx="11199091" cy="277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graphicFrame>
        <p:nvGraphicFramePr>
          <p:cNvPr id="11" name="Rectangle 1">
            <a:extLst>
              <a:ext uri="{FF2B5EF4-FFF2-40B4-BE49-F238E27FC236}">
                <a16:creationId xmlns:a16="http://schemas.microsoft.com/office/drawing/2014/main" id="{798CD0FC-4368-E2D9-2ED3-95ED62544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053227"/>
              </p:ext>
            </p:extLst>
          </p:nvPr>
        </p:nvGraphicFramePr>
        <p:xfrm>
          <a:off x="914400" y="1314994"/>
          <a:ext cx="9028113" cy="5243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pic>
        <p:nvPicPr>
          <p:cNvPr id="3" name="Picture 2" descr="A white rectangular object with a sign on it&#10;&#10;Description automatically generated">
            <a:extLst>
              <a:ext uri="{FF2B5EF4-FFF2-40B4-BE49-F238E27FC236}">
                <a16:creationId xmlns:a16="http://schemas.microsoft.com/office/drawing/2014/main" id="{8F4B25D2-1546-7ED3-3631-E669FB9826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35" t="9091" r="14652" b="3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188" y="-61018"/>
            <a:ext cx="3887839" cy="10128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>
                <a:solidFill>
                  <a:schemeClr val="accent1"/>
                </a:solidFill>
              </a:rPr>
              <a:t>RESULTS </a:t>
            </a: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9508" y="6178870"/>
            <a:ext cx="389344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Clr>
                <a:schemeClr val="accent1"/>
              </a:buClr>
              <a:buNone/>
            </a:pPr>
            <a:r>
              <a:rPr lang="en-US" sz="1800" b="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https://github.com/ayushshukla-01/land-registry-project.git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5B04DCFE-9168-0052-715B-C17C0E46B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385" y="4839650"/>
            <a:ext cx="2710173" cy="1887669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6C23125-C290-0195-73C4-F251D77A4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745" y="2906208"/>
            <a:ext cx="1627285" cy="1887669"/>
          </a:xfrm>
          <a:prstGeom prst="rect">
            <a:avLst/>
          </a:prstGeom>
        </p:spPr>
      </p:pic>
      <p:pic>
        <p:nvPicPr>
          <p:cNvPr id="26" name="Picture 2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466ACCC-5A4E-E918-E7D5-6A1941773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0160" y="2906208"/>
            <a:ext cx="1158332" cy="1887669"/>
          </a:xfrm>
          <a:prstGeom prst="rect">
            <a:avLst/>
          </a:prstGeom>
        </p:spPr>
      </p:pic>
      <p:pic>
        <p:nvPicPr>
          <p:cNvPr id="30" name="Picture 29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732E04E8-856E-53D8-808C-757BA9133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2366" y="2906207"/>
            <a:ext cx="2710173" cy="1887669"/>
          </a:xfrm>
          <a:prstGeom prst="rect">
            <a:avLst/>
          </a:prstGeom>
        </p:spPr>
      </p:pic>
      <p:pic>
        <p:nvPicPr>
          <p:cNvPr id="32" name="Picture 31" descr="A screenshot of a computer&#10;&#10;Description automatically generated">
            <a:extLst>
              <a:ext uri="{FF2B5EF4-FFF2-40B4-BE49-F238E27FC236}">
                <a16:creationId xmlns:a16="http://schemas.microsoft.com/office/drawing/2014/main" id="{59C6CA8A-9E54-BB38-BDB2-EF518D7460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1050" y="985964"/>
            <a:ext cx="2710173" cy="1887669"/>
          </a:xfrm>
          <a:prstGeom prst="rect">
            <a:avLst/>
          </a:prstGeom>
        </p:spPr>
      </p:pic>
      <p:pic>
        <p:nvPicPr>
          <p:cNvPr id="45" name="Picture 44" descr="A screenshot of a computer&#10;&#10;Description automatically generated">
            <a:extLst>
              <a:ext uri="{FF2B5EF4-FFF2-40B4-BE49-F238E27FC236}">
                <a16:creationId xmlns:a16="http://schemas.microsoft.com/office/drawing/2014/main" id="{EBA673C4-6A50-F676-B678-1BE048E7FA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4795" y="997614"/>
            <a:ext cx="2710173" cy="188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build="p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62080" y="898998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5322" y="1949169"/>
            <a:ext cx="4236372" cy="2387427"/>
          </a:xfrm>
        </p:spPr>
        <p:txBody>
          <a:bodyPr>
            <a:noAutofit/>
          </a:bodyPr>
          <a:lstStyle/>
          <a:p>
            <a:r>
              <a:rPr lang="en-IN" dirty="0"/>
              <a:t>By this project I learned many things which will give me help in future and I had a great experience</a:t>
            </a: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779</TotalTime>
  <Words>269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Wingdings 3</vt:lpstr>
      <vt:lpstr>Facet</vt:lpstr>
      <vt:lpstr>Project Title - Blockchain-Based Land Registry System</vt:lpstr>
      <vt:lpstr>PROBLEM  STATEMENT</vt:lpstr>
      <vt:lpstr>Project Description Objective: Develop a secure, transparent, and decentralized land registry system using blockchain. How It Works: Landowners register properties on a blockchain ledger. Buyers verify ownership using a tamper-proof decentralized system. Smart contracts automate secure land transfers. IPFS integration stores land documents in a decentralized manner  </vt:lpstr>
      <vt:lpstr>WHO ARE THE END USERS?</vt:lpstr>
      <vt:lpstr>Technology Used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ayush shukla</cp:lastModifiedBy>
  <cp:revision>74</cp:revision>
  <dcterms:created xsi:type="dcterms:W3CDTF">2021-07-11T13:13:15Z</dcterms:created>
  <dcterms:modified xsi:type="dcterms:W3CDTF">2025-02-01T16:52:08Z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