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c6e4de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c6e4de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c6e4deb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c6e4deb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c6e4deb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c6e4deb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c6e4deb2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c6e4deb2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c6e4deb2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c6e4deb2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37475"/>
            <a:ext cx="8520600" cy="19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Assignment 1 (Use Cases)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Group 13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Nopphiphat Suraminitkul (Nopi)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Ayush Singh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Juhi Sinha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Somnath Jogelkar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Actors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(Application): </a:t>
            </a:r>
            <a:r>
              <a:rPr lang="en" sz="1400"/>
              <a:t>The job of the system is to grant all the actors, including the moderator, family &amp; friends and movie server access/permission to execute use cases/tasks.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Moderator (Admin): </a:t>
            </a:r>
            <a:r>
              <a:rPr lang="en" sz="1400"/>
              <a:t>Moderator is the actor who is taking care of all the administrative tasks. That includes inviting people to join a group, managing polls, populate movie list to name a few.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Friends &amp; Family (Participants): </a:t>
            </a:r>
            <a:r>
              <a:rPr lang="en" sz="1400"/>
              <a:t>We are combining both friends &amp; family as one actor where they essentially serve as customers in the group. As a part of their functionality they shall join the group, browse the movies, vote for movies to name a few.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Server API: </a:t>
            </a:r>
            <a:r>
              <a:rPr lang="en" sz="1400"/>
              <a:t>An API to pull the movie list from. The movie server has the movie list that will be populated by the moderator.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24200" y="615325"/>
            <a:ext cx="9019800" cy="4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creates group: The moderator shall create a movie watcher’s group.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sends invitation: The moderator shall send an invitations to family and friends to join the group that they are invited to.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pull movies list: The moderator shall extract a list of movies that the family and friends shall browse from an external movie server. It’s similar to the process of extraction in an ETL process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links: The moderator shall populate the movies list (including links) into the group which family and friends shall browse or search.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trailer links: The moderator shall populate the movie trailers links along with movies list into the group which family and friends shall browse or search and end up watching.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review links: The moderator shall populate the movie review links along with movies list into the group which family and friends shall browse or search and end up reading.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create movie watching event: The moderator shall create a movie watching event that already has a pre-specified date and time of movie screening.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opening polling periods: The moderator has the ability to set (open) polling time frame for a specific poll posted under a movie watching event.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closing polling periods: The moderator has the ability to set (close) polling time frame for a specific poll posted under a movie watching event.</a:t>
            </a:r>
            <a:endParaRPr sz="140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 (Moderator)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 of Use Cases (Family &amp; Friends)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0" y="789900"/>
            <a:ext cx="9099600" cy="4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join group : Family &amp; friends shall accept the invitation to join a group.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unsubscribe from group : Family &amp; friends shall be able to unsubscribe from the group.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search movies : Family &amp; friends shall be able to search a particular movie from the list of movies.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watch trailers : Family &amp; friends shall be able to watch a trailer after they select a particular movie from the list of movies.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read movie reviews : Family &amp; friends shall be able to view the review after they select a particular movie from the list of movies.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get polling notification : Family &amp; friends shall receive a polling notification for the list of movies.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vote for movie : Family &amp; friends shall be able to vote for a particular movie from the list of movies.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modify vote : Family &amp; friends shall be able to modify their votes until the polling period is open.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get winner notification : Family &amp; friends shall be notified of the movie that won the poll.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access movie history : Family &amp; friends shall be able to view the history of movies.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 (Movie Server)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Movie Server Grants Access to List of Movies: Movie Server gives access of the list of movies to the moderator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0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2975"/>
            <a:ext cx="85206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Object-Oriented Design Assignment 1 (Use Cases)</vt:lpstr>
      <vt:lpstr>List of Actors</vt:lpstr>
      <vt:lpstr>List of Use Cases (Moderator)</vt:lpstr>
      <vt:lpstr>List of Use Cases (Family &amp; Friends)</vt:lpstr>
      <vt:lpstr>List of Use Cases (Movie Server)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Assignment 1 (Use Cases)</dc:title>
  <cp:lastModifiedBy>Singh, Ayush</cp:lastModifiedBy>
  <cp:revision>1</cp:revision>
  <dcterms:modified xsi:type="dcterms:W3CDTF">2020-02-04T00:06:45Z</dcterms:modified>
</cp:coreProperties>
</file>