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2E049-30B7-42D3-A46E-D1E9D5B42E3E}" v="146" dt="2023-01-18T09:25:57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InstaMart</a:t>
            </a:r>
            <a:r>
              <a:rPr lang="en-US" dirty="0">
                <a:cs typeface="Calibri Light"/>
              </a:rPr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6281-2170-6724-E3EC-BF967849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                Admin Table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8E2650C-315E-403F-BF71-73062D02D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394" y="1825625"/>
            <a:ext cx="10443211" cy="4351338"/>
          </a:xfrm>
        </p:spPr>
      </p:pic>
    </p:spTree>
    <p:extLst>
      <p:ext uri="{BB962C8B-B14F-4D97-AF65-F5344CB8AC3E}">
        <p14:creationId xmlns:p14="http://schemas.microsoft.com/office/powerpoint/2010/main" val="52404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1435-6B3E-3F2B-F72E-77E1DBA6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           Admin Add Product</a:t>
            </a:r>
            <a:endParaRPr lang="en-US" dirty="0"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ACC769C6-B9A4-A904-E050-A19B0A6FC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1866"/>
            <a:ext cx="10515600" cy="4178856"/>
          </a:xfrm>
        </p:spPr>
      </p:pic>
    </p:spTree>
    <p:extLst>
      <p:ext uri="{BB962C8B-B14F-4D97-AF65-F5344CB8AC3E}">
        <p14:creationId xmlns:p14="http://schemas.microsoft.com/office/powerpoint/2010/main" val="82928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83E5-DF39-A539-B64F-5B2D4B9A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                     Admin Update Product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26F3CCE-C63A-B602-3F1D-B2D130B18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088" y="1825625"/>
            <a:ext cx="9953824" cy="4351338"/>
          </a:xfrm>
        </p:spPr>
      </p:pic>
    </p:spTree>
    <p:extLst>
      <p:ext uri="{BB962C8B-B14F-4D97-AF65-F5344CB8AC3E}">
        <p14:creationId xmlns:p14="http://schemas.microsoft.com/office/powerpoint/2010/main" val="253733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4418-30A0-48FC-625F-BC04510E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                      Home Page</a:t>
            </a:r>
            <a:endParaRPr lang="en-US" dirty="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97C88A1-903E-7974-B9E2-477563690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084" y="1825625"/>
            <a:ext cx="9805832" cy="4351338"/>
          </a:xfrm>
        </p:spPr>
      </p:pic>
    </p:spTree>
    <p:extLst>
      <p:ext uri="{BB962C8B-B14F-4D97-AF65-F5344CB8AC3E}">
        <p14:creationId xmlns:p14="http://schemas.microsoft.com/office/powerpoint/2010/main" val="128528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182A-6E79-9301-5A33-2E399088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                 Products List</a:t>
            </a:r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7F61E1-EC56-77AA-7F94-3E620C7C9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620" y="1825625"/>
            <a:ext cx="8884760" cy="4351338"/>
          </a:xfrm>
        </p:spPr>
      </p:pic>
    </p:spTree>
    <p:extLst>
      <p:ext uri="{BB962C8B-B14F-4D97-AF65-F5344CB8AC3E}">
        <p14:creationId xmlns:p14="http://schemas.microsoft.com/office/powerpoint/2010/main" val="395569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9ECF-F6E3-58DC-D19D-78FEC800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                   Login Page</a:t>
            </a:r>
            <a:endParaRPr lang="en-US" dirty="0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5EF1F4-5F4D-6F31-6819-DFBB74510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058" y="1825625"/>
            <a:ext cx="9671884" cy="4351338"/>
          </a:xfrm>
        </p:spPr>
      </p:pic>
    </p:spTree>
    <p:extLst>
      <p:ext uri="{BB962C8B-B14F-4D97-AF65-F5344CB8AC3E}">
        <p14:creationId xmlns:p14="http://schemas.microsoft.com/office/powerpoint/2010/main" val="333880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1084-5F95-8954-488B-786E1CF3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                        About Us</a:t>
            </a:r>
            <a:endParaRPr lang="en-US" dirty="0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3B6C6DA-4662-62F4-B088-29AC4757B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345" y="1825625"/>
            <a:ext cx="8771309" cy="4351338"/>
          </a:xfrm>
        </p:spPr>
      </p:pic>
    </p:spTree>
    <p:extLst>
      <p:ext uri="{BB962C8B-B14F-4D97-AF65-F5344CB8AC3E}">
        <p14:creationId xmlns:p14="http://schemas.microsoft.com/office/powerpoint/2010/main" val="175514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F8B0-F38A-CC8E-0A30-392579D4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                           Contact</a:t>
            </a:r>
            <a:endParaRPr lang="en-US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EC7C39F-73CF-AF9E-1EBA-F09601470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641" y="1825625"/>
            <a:ext cx="8998717" cy="4351338"/>
          </a:xfrm>
        </p:spPr>
      </p:pic>
    </p:spTree>
    <p:extLst>
      <p:ext uri="{BB962C8B-B14F-4D97-AF65-F5344CB8AC3E}">
        <p14:creationId xmlns:p14="http://schemas.microsoft.com/office/powerpoint/2010/main" val="176644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6A32-3252-A52F-4F98-398457D3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                              Cart</a:t>
            </a:r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43CBAF-4164-7B18-F62E-EA95ACD87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672" y="1825625"/>
            <a:ext cx="8838655" cy="4351338"/>
          </a:xfrm>
        </p:spPr>
      </p:pic>
    </p:spTree>
    <p:extLst>
      <p:ext uri="{BB962C8B-B14F-4D97-AF65-F5344CB8AC3E}">
        <p14:creationId xmlns:p14="http://schemas.microsoft.com/office/powerpoint/2010/main" val="188901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7A3A-EBC6-582D-EAAA-2C6F6A91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                             Cart </a:t>
            </a:r>
            <a:endParaRPr lang="en-US" dirty="0"/>
          </a:p>
        </p:txBody>
      </p:sp>
      <p:pic>
        <p:nvPicPr>
          <p:cNvPr id="4" name="Picture 4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1B8210DC-7442-698F-20AC-43AEF8C8A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513" y="1825625"/>
            <a:ext cx="8940975" cy="4351338"/>
          </a:xfrm>
        </p:spPr>
      </p:pic>
    </p:spTree>
    <p:extLst>
      <p:ext uri="{BB962C8B-B14F-4D97-AF65-F5344CB8AC3E}">
        <p14:creationId xmlns:p14="http://schemas.microsoft.com/office/powerpoint/2010/main" val="368023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582D-CA26-28F3-63A3-BD65E94F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                </a:t>
            </a:r>
            <a:r>
              <a:rPr lang="en-US" dirty="0" err="1">
                <a:cs typeface="Calibri Light"/>
              </a:rPr>
              <a:t>CheckOut</a:t>
            </a:r>
            <a:endParaRPr lang="en-US" dirty="0" err="1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222272-AF1C-83F7-F9C9-17FCF25EA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460" y="1825625"/>
            <a:ext cx="9625079" cy="4351338"/>
          </a:xfrm>
        </p:spPr>
      </p:pic>
    </p:spTree>
    <p:extLst>
      <p:ext uri="{BB962C8B-B14F-4D97-AF65-F5344CB8AC3E}">
        <p14:creationId xmlns:p14="http://schemas.microsoft.com/office/powerpoint/2010/main" val="33106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InstaMart Project</vt:lpstr>
      <vt:lpstr>                             Home Page</vt:lpstr>
      <vt:lpstr>                        Products List</vt:lpstr>
      <vt:lpstr>                          Login Page</vt:lpstr>
      <vt:lpstr>                               About Us</vt:lpstr>
      <vt:lpstr>                                  Contact</vt:lpstr>
      <vt:lpstr>                                     Cart</vt:lpstr>
      <vt:lpstr>                                    Cart </vt:lpstr>
      <vt:lpstr>                       CheckOut</vt:lpstr>
      <vt:lpstr>                       Admin Table</vt:lpstr>
      <vt:lpstr>                  Admin Add Product</vt:lpstr>
      <vt:lpstr>                     Admin Update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</cp:revision>
  <dcterms:created xsi:type="dcterms:W3CDTF">2023-01-18T09:20:27Z</dcterms:created>
  <dcterms:modified xsi:type="dcterms:W3CDTF">2023-01-18T09:26:56Z</dcterms:modified>
</cp:coreProperties>
</file>