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3BFEE-7B99-BFDE-682E-D936A07D11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D48004-53C8-93BA-384F-2FBDD58991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8806AE-C372-EE02-D566-8CD913C75487}"/>
              </a:ext>
            </a:extLst>
          </p:cNvPr>
          <p:cNvSpPr>
            <a:spLocks noGrp="1"/>
          </p:cNvSpPr>
          <p:nvPr>
            <p:ph type="dt" sz="half" idx="10"/>
          </p:nvPr>
        </p:nvSpPr>
        <p:spPr/>
        <p:txBody>
          <a:bodyPr/>
          <a:lstStyle/>
          <a:p>
            <a:fld id="{58C95EE0-1418-40F8-92C0-95228E11BFE0}" type="datetimeFigureOut">
              <a:rPr lang="en-IN" smtClean="0"/>
              <a:t>09-02-2024</a:t>
            </a:fld>
            <a:endParaRPr lang="en-IN"/>
          </a:p>
        </p:txBody>
      </p:sp>
      <p:sp>
        <p:nvSpPr>
          <p:cNvPr id="5" name="Footer Placeholder 4">
            <a:extLst>
              <a:ext uri="{FF2B5EF4-FFF2-40B4-BE49-F238E27FC236}">
                <a16:creationId xmlns:a16="http://schemas.microsoft.com/office/drawing/2014/main" id="{41CDD794-C25D-3F75-7414-36A84447E6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1EF09C-86C9-8625-2399-9F1952741918}"/>
              </a:ext>
            </a:extLst>
          </p:cNvPr>
          <p:cNvSpPr>
            <a:spLocks noGrp="1"/>
          </p:cNvSpPr>
          <p:nvPr>
            <p:ph type="sldNum" sz="quarter" idx="12"/>
          </p:nvPr>
        </p:nvSpPr>
        <p:spPr/>
        <p:txBody>
          <a:bodyPr/>
          <a:lstStyle/>
          <a:p>
            <a:fld id="{41ED8080-B12B-4D80-8531-F30F01C40459}" type="slidenum">
              <a:rPr lang="en-IN" smtClean="0"/>
              <a:t>‹#›</a:t>
            </a:fld>
            <a:endParaRPr lang="en-IN"/>
          </a:p>
        </p:txBody>
      </p:sp>
    </p:spTree>
    <p:extLst>
      <p:ext uri="{BB962C8B-B14F-4D97-AF65-F5344CB8AC3E}">
        <p14:creationId xmlns:p14="http://schemas.microsoft.com/office/powerpoint/2010/main" val="143761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476B-1A80-0B7E-07BC-F357CB5FF4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887FD1-7853-DE7A-F1CA-4B979B70C0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2127B3-C84E-E8E3-5529-9F96E6EF3A73}"/>
              </a:ext>
            </a:extLst>
          </p:cNvPr>
          <p:cNvSpPr>
            <a:spLocks noGrp="1"/>
          </p:cNvSpPr>
          <p:nvPr>
            <p:ph type="dt" sz="half" idx="10"/>
          </p:nvPr>
        </p:nvSpPr>
        <p:spPr/>
        <p:txBody>
          <a:bodyPr/>
          <a:lstStyle/>
          <a:p>
            <a:fld id="{58C95EE0-1418-40F8-92C0-95228E11BFE0}" type="datetimeFigureOut">
              <a:rPr lang="en-IN" smtClean="0"/>
              <a:t>09-02-2024</a:t>
            </a:fld>
            <a:endParaRPr lang="en-IN"/>
          </a:p>
        </p:txBody>
      </p:sp>
      <p:sp>
        <p:nvSpPr>
          <p:cNvPr id="5" name="Footer Placeholder 4">
            <a:extLst>
              <a:ext uri="{FF2B5EF4-FFF2-40B4-BE49-F238E27FC236}">
                <a16:creationId xmlns:a16="http://schemas.microsoft.com/office/drawing/2014/main" id="{7A62E31E-A7B9-D560-A2E4-111709660F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543CE4-DE2B-D0C9-52BC-7827302ADD22}"/>
              </a:ext>
            </a:extLst>
          </p:cNvPr>
          <p:cNvSpPr>
            <a:spLocks noGrp="1"/>
          </p:cNvSpPr>
          <p:nvPr>
            <p:ph type="sldNum" sz="quarter" idx="12"/>
          </p:nvPr>
        </p:nvSpPr>
        <p:spPr/>
        <p:txBody>
          <a:bodyPr/>
          <a:lstStyle/>
          <a:p>
            <a:fld id="{41ED8080-B12B-4D80-8531-F30F01C40459}" type="slidenum">
              <a:rPr lang="en-IN" smtClean="0"/>
              <a:t>‹#›</a:t>
            </a:fld>
            <a:endParaRPr lang="en-IN"/>
          </a:p>
        </p:txBody>
      </p:sp>
    </p:spTree>
    <p:extLst>
      <p:ext uri="{BB962C8B-B14F-4D97-AF65-F5344CB8AC3E}">
        <p14:creationId xmlns:p14="http://schemas.microsoft.com/office/powerpoint/2010/main" val="2593074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7540B1-F05D-6178-82E6-DFDE29DA6D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F7C362-06AA-B935-91BB-3B32D307C2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C178B7-2AAA-0B96-2C76-CFAED2B54DA4}"/>
              </a:ext>
            </a:extLst>
          </p:cNvPr>
          <p:cNvSpPr>
            <a:spLocks noGrp="1"/>
          </p:cNvSpPr>
          <p:nvPr>
            <p:ph type="dt" sz="half" idx="10"/>
          </p:nvPr>
        </p:nvSpPr>
        <p:spPr/>
        <p:txBody>
          <a:bodyPr/>
          <a:lstStyle/>
          <a:p>
            <a:fld id="{58C95EE0-1418-40F8-92C0-95228E11BFE0}" type="datetimeFigureOut">
              <a:rPr lang="en-IN" smtClean="0"/>
              <a:t>09-02-2024</a:t>
            </a:fld>
            <a:endParaRPr lang="en-IN"/>
          </a:p>
        </p:txBody>
      </p:sp>
      <p:sp>
        <p:nvSpPr>
          <p:cNvPr id="5" name="Footer Placeholder 4">
            <a:extLst>
              <a:ext uri="{FF2B5EF4-FFF2-40B4-BE49-F238E27FC236}">
                <a16:creationId xmlns:a16="http://schemas.microsoft.com/office/drawing/2014/main" id="{63950DD0-9675-CFC5-C14C-9C1C70B283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6FDA33-4114-2336-5496-5B6C040F7F5B}"/>
              </a:ext>
            </a:extLst>
          </p:cNvPr>
          <p:cNvSpPr>
            <a:spLocks noGrp="1"/>
          </p:cNvSpPr>
          <p:nvPr>
            <p:ph type="sldNum" sz="quarter" idx="12"/>
          </p:nvPr>
        </p:nvSpPr>
        <p:spPr/>
        <p:txBody>
          <a:bodyPr/>
          <a:lstStyle/>
          <a:p>
            <a:fld id="{41ED8080-B12B-4D80-8531-F30F01C40459}" type="slidenum">
              <a:rPr lang="en-IN" smtClean="0"/>
              <a:t>‹#›</a:t>
            </a:fld>
            <a:endParaRPr lang="en-IN"/>
          </a:p>
        </p:txBody>
      </p:sp>
    </p:spTree>
    <p:extLst>
      <p:ext uri="{BB962C8B-B14F-4D97-AF65-F5344CB8AC3E}">
        <p14:creationId xmlns:p14="http://schemas.microsoft.com/office/powerpoint/2010/main" val="340474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458B8-6924-4679-8DE6-863CB9DAD1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ADAB9D-D32E-3D9A-D6D0-672A3BAACF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8C02DB-44B2-4ADA-D1EC-450E66C82CDE}"/>
              </a:ext>
            </a:extLst>
          </p:cNvPr>
          <p:cNvSpPr>
            <a:spLocks noGrp="1"/>
          </p:cNvSpPr>
          <p:nvPr>
            <p:ph type="dt" sz="half" idx="10"/>
          </p:nvPr>
        </p:nvSpPr>
        <p:spPr/>
        <p:txBody>
          <a:bodyPr/>
          <a:lstStyle/>
          <a:p>
            <a:fld id="{58C95EE0-1418-40F8-92C0-95228E11BFE0}" type="datetimeFigureOut">
              <a:rPr lang="en-IN" smtClean="0"/>
              <a:t>09-02-2024</a:t>
            </a:fld>
            <a:endParaRPr lang="en-IN"/>
          </a:p>
        </p:txBody>
      </p:sp>
      <p:sp>
        <p:nvSpPr>
          <p:cNvPr id="5" name="Footer Placeholder 4">
            <a:extLst>
              <a:ext uri="{FF2B5EF4-FFF2-40B4-BE49-F238E27FC236}">
                <a16:creationId xmlns:a16="http://schemas.microsoft.com/office/drawing/2014/main" id="{ED224C50-BD27-27B0-4576-A02DEAA460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21EADD-BFB1-710F-E917-0052F84EDB48}"/>
              </a:ext>
            </a:extLst>
          </p:cNvPr>
          <p:cNvSpPr>
            <a:spLocks noGrp="1"/>
          </p:cNvSpPr>
          <p:nvPr>
            <p:ph type="sldNum" sz="quarter" idx="12"/>
          </p:nvPr>
        </p:nvSpPr>
        <p:spPr/>
        <p:txBody>
          <a:bodyPr/>
          <a:lstStyle/>
          <a:p>
            <a:fld id="{41ED8080-B12B-4D80-8531-F30F01C40459}" type="slidenum">
              <a:rPr lang="en-IN" smtClean="0"/>
              <a:t>‹#›</a:t>
            </a:fld>
            <a:endParaRPr lang="en-IN"/>
          </a:p>
        </p:txBody>
      </p:sp>
    </p:spTree>
    <p:extLst>
      <p:ext uri="{BB962C8B-B14F-4D97-AF65-F5344CB8AC3E}">
        <p14:creationId xmlns:p14="http://schemas.microsoft.com/office/powerpoint/2010/main" val="46595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B573A-12C5-BA7B-A9F3-34970B8316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77E255-B5C3-4020-A2B7-1AA4BC18D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817939-05C2-A5F2-9D70-69ABB0C52052}"/>
              </a:ext>
            </a:extLst>
          </p:cNvPr>
          <p:cNvSpPr>
            <a:spLocks noGrp="1"/>
          </p:cNvSpPr>
          <p:nvPr>
            <p:ph type="dt" sz="half" idx="10"/>
          </p:nvPr>
        </p:nvSpPr>
        <p:spPr/>
        <p:txBody>
          <a:bodyPr/>
          <a:lstStyle/>
          <a:p>
            <a:fld id="{58C95EE0-1418-40F8-92C0-95228E11BFE0}" type="datetimeFigureOut">
              <a:rPr lang="en-IN" smtClean="0"/>
              <a:t>09-02-2024</a:t>
            </a:fld>
            <a:endParaRPr lang="en-IN"/>
          </a:p>
        </p:txBody>
      </p:sp>
      <p:sp>
        <p:nvSpPr>
          <p:cNvPr id="5" name="Footer Placeholder 4">
            <a:extLst>
              <a:ext uri="{FF2B5EF4-FFF2-40B4-BE49-F238E27FC236}">
                <a16:creationId xmlns:a16="http://schemas.microsoft.com/office/drawing/2014/main" id="{4E2C0A49-10CB-464C-4831-009F36F4AF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61B42E-6866-7BA5-CADB-54A3A0521839}"/>
              </a:ext>
            </a:extLst>
          </p:cNvPr>
          <p:cNvSpPr>
            <a:spLocks noGrp="1"/>
          </p:cNvSpPr>
          <p:nvPr>
            <p:ph type="sldNum" sz="quarter" idx="12"/>
          </p:nvPr>
        </p:nvSpPr>
        <p:spPr/>
        <p:txBody>
          <a:bodyPr/>
          <a:lstStyle/>
          <a:p>
            <a:fld id="{41ED8080-B12B-4D80-8531-F30F01C40459}" type="slidenum">
              <a:rPr lang="en-IN" smtClean="0"/>
              <a:t>‹#›</a:t>
            </a:fld>
            <a:endParaRPr lang="en-IN"/>
          </a:p>
        </p:txBody>
      </p:sp>
    </p:spTree>
    <p:extLst>
      <p:ext uri="{BB962C8B-B14F-4D97-AF65-F5344CB8AC3E}">
        <p14:creationId xmlns:p14="http://schemas.microsoft.com/office/powerpoint/2010/main" val="698659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8DC30-6079-7FFD-FA40-C5DE132CAD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F65983-2733-FB56-9064-B7862A239D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9B10B7-E5EE-B4B8-C52F-5849372BFB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253FAD2-D4E1-838E-A13D-59E8D05895CF}"/>
              </a:ext>
            </a:extLst>
          </p:cNvPr>
          <p:cNvSpPr>
            <a:spLocks noGrp="1"/>
          </p:cNvSpPr>
          <p:nvPr>
            <p:ph type="dt" sz="half" idx="10"/>
          </p:nvPr>
        </p:nvSpPr>
        <p:spPr/>
        <p:txBody>
          <a:bodyPr/>
          <a:lstStyle/>
          <a:p>
            <a:fld id="{58C95EE0-1418-40F8-92C0-95228E11BFE0}" type="datetimeFigureOut">
              <a:rPr lang="en-IN" smtClean="0"/>
              <a:t>09-02-2024</a:t>
            </a:fld>
            <a:endParaRPr lang="en-IN"/>
          </a:p>
        </p:txBody>
      </p:sp>
      <p:sp>
        <p:nvSpPr>
          <p:cNvPr id="6" name="Footer Placeholder 5">
            <a:extLst>
              <a:ext uri="{FF2B5EF4-FFF2-40B4-BE49-F238E27FC236}">
                <a16:creationId xmlns:a16="http://schemas.microsoft.com/office/drawing/2014/main" id="{443A6CC1-8A26-1E0E-5244-313F1E8338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8104A3-8ADE-ABD1-99CD-902892D0A23D}"/>
              </a:ext>
            </a:extLst>
          </p:cNvPr>
          <p:cNvSpPr>
            <a:spLocks noGrp="1"/>
          </p:cNvSpPr>
          <p:nvPr>
            <p:ph type="sldNum" sz="quarter" idx="12"/>
          </p:nvPr>
        </p:nvSpPr>
        <p:spPr/>
        <p:txBody>
          <a:bodyPr/>
          <a:lstStyle/>
          <a:p>
            <a:fld id="{41ED8080-B12B-4D80-8531-F30F01C40459}" type="slidenum">
              <a:rPr lang="en-IN" smtClean="0"/>
              <a:t>‹#›</a:t>
            </a:fld>
            <a:endParaRPr lang="en-IN"/>
          </a:p>
        </p:txBody>
      </p:sp>
    </p:spTree>
    <p:extLst>
      <p:ext uri="{BB962C8B-B14F-4D97-AF65-F5344CB8AC3E}">
        <p14:creationId xmlns:p14="http://schemas.microsoft.com/office/powerpoint/2010/main" val="13228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675B6-E2BA-9933-3342-1B3CBEADFB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04418E-9E40-6A2C-E782-9333A919FD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03275F-C817-52D4-E92A-EEF1C68CA9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81B526-8D49-F29E-0AC3-6A7B78C1C0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BDF940-362D-63A4-D8E0-5557C58EE7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6B72D8-C39E-2380-87FA-987E9FA89C8F}"/>
              </a:ext>
            </a:extLst>
          </p:cNvPr>
          <p:cNvSpPr>
            <a:spLocks noGrp="1"/>
          </p:cNvSpPr>
          <p:nvPr>
            <p:ph type="dt" sz="half" idx="10"/>
          </p:nvPr>
        </p:nvSpPr>
        <p:spPr/>
        <p:txBody>
          <a:bodyPr/>
          <a:lstStyle/>
          <a:p>
            <a:fld id="{58C95EE0-1418-40F8-92C0-95228E11BFE0}" type="datetimeFigureOut">
              <a:rPr lang="en-IN" smtClean="0"/>
              <a:t>09-02-2024</a:t>
            </a:fld>
            <a:endParaRPr lang="en-IN"/>
          </a:p>
        </p:txBody>
      </p:sp>
      <p:sp>
        <p:nvSpPr>
          <p:cNvPr id="8" name="Footer Placeholder 7">
            <a:extLst>
              <a:ext uri="{FF2B5EF4-FFF2-40B4-BE49-F238E27FC236}">
                <a16:creationId xmlns:a16="http://schemas.microsoft.com/office/drawing/2014/main" id="{21D433F3-5527-688A-85A5-E5140F6BD6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2A25D3-CD14-93D5-D444-FA4DEECA024F}"/>
              </a:ext>
            </a:extLst>
          </p:cNvPr>
          <p:cNvSpPr>
            <a:spLocks noGrp="1"/>
          </p:cNvSpPr>
          <p:nvPr>
            <p:ph type="sldNum" sz="quarter" idx="12"/>
          </p:nvPr>
        </p:nvSpPr>
        <p:spPr/>
        <p:txBody>
          <a:bodyPr/>
          <a:lstStyle/>
          <a:p>
            <a:fld id="{41ED8080-B12B-4D80-8531-F30F01C40459}" type="slidenum">
              <a:rPr lang="en-IN" smtClean="0"/>
              <a:t>‹#›</a:t>
            </a:fld>
            <a:endParaRPr lang="en-IN"/>
          </a:p>
        </p:txBody>
      </p:sp>
    </p:spTree>
    <p:extLst>
      <p:ext uri="{BB962C8B-B14F-4D97-AF65-F5344CB8AC3E}">
        <p14:creationId xmlns:p14="http://schemas.microsoft.com/office/powerpoint/2010/main" val="3447043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C4432-2829-F184-27BD-350B35D083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3B8C46-B6B8-425B-422D-7EE6C91CCA24}"/>
              </a:ext>
            </a:extLst>
          </p:cNvPr>
          <p:cNvSpPr>
            <a:spLocks noGrp="1"/>
          </p:cNvSpPr>
          <p:nvPr>
            <p:ph type="dt" sz="half" idx="10"/>
          </p:nvPr>
        </p:nvSpPr>
        <p:spPr/>
        <p:txBody>
          <a:bodyPr/>
          <a:lstStyle/>
          <a:p>
            <a:fld id="{58C95EE0-1418-40F8-92C0-95228E11BFE0}" type="datetimeFigureOut">
              <a:rPr lang="en-IN" smtClean="0"/>
              <a:t>09-02-2024</a:t>
            </a:fld>
            <a:endParaRPr lang="en-IN"/>
          </a:p>
        </p:txBody>
      </p:sp>
      <p:sp>
        <p:nvSpPr>
          <p:cNvPr id="4" name="Footer Placeholder 3">
            <a:extLst>
              <a:ext uri="{FF2B5EF4-FFF2-40B4-BE49-F238E27FC236}">
                <a16:creationId xmlns:a16="http://schemas.microsoft.com/office/drawing/2014/main" id="{2A67589B-3A8B-C2B7-A023-BC3B147578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EBD87D-D904-F699-E833-F27D1B4F882B}"/>
              </a:ext>
            </a:extLst>
          </p:cNvPr>
          <p:cNvSpPr>
            <a:spLocks noGrp="1"/>
          </p:cNvSpPr>
          <p:nvPr>
            <p:ph type="sldNum" sz="quarter" idx="12"/>
          </p:nvPr>
        </p:nvSpPr>
        <p:spPr/>
        <p:txBody>
          <a:bodyPr/>
          <a:lstStyle/>
          <a:p>
            <a:fld id="{41ED8080-B12B-4D80-8531-F30F01C40459}" type="slidenum">
              <a:rPr lang="en-IN" smtClean="0"/>
              <a:t>‹#›</a:t>
            </a:fld>
            <a:endParaRPr lang="en-IN"/>
          </a:p>
        </p:txBody>
      </p:sp>
    </p:spTree>
    <p:extLst>
      <p:ext uri="{BB962C8B-B14F-4D97-AF65-F5344CB8AC3E}">
        <p14:creationId xmlns:p14="http://schemas.microsoft.com/office/powerpoint/2010/main" val="1146028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C47F66-E1D9-E6E4-109C-14A1C12B168C}"/>
              </a:ext>
            </a:extLst>
          </p:cNvPr>
          <p:cNvSpPr>
            <a:spLocks noGrp="1"/>
          </p:cNvSpPr>
          <p:nvPr>
            <p:ph type="dt" sz="half" idx="10"/>
          </p:nvPr>
        </p:nvSpPr>
        <p:spPr/>
        <p:txBody>
          <a:bodyPr/>
          <a:lstStyle/>
          <a:p>
            <a:fld id="{58C95EE0-1418-40F8-92C0-95228E11BFE0}" type="datetimeFigureOut">
              <a:rPr lang="en-IN" smtClean="0"/>
              <a:t>09-02-2024</a:t>
            </a:fld>
            <a:endParaRPr lang="en-IN"/>
          </a:p>
        </p:txBody>
      </p:sp>
      <p:sp>
        <p:nvSpPr>
          <p:cNvPr id="3" name="Footer Placeholder 2">
            <a:extLst>
              <a:ext uri="{FF2B5EF4-FFF2-40B4-BE49-F238E27FC236}">
                <a16:creationId xmlns:a16="http://schemas.microsoft.com/office/drawing/2014/main" id="{5309560D-CEC9-5D58-B4C8-BEEB4F5E21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937D09-26C0-1708-9868-86FCE6A88A5E}"/>
              </a:ext>
            </a:extLst>
          </p:cNvPr>
          <p:cNvSpPr>
            <a:spLocks noGrp="1"/>
          </p:cNvSpPr>
          <p:nvPr>
            <p:ph type="sldNum" sz="quarter" idx="12"/>
          </p:nvPr>
        </p:nvSpPr>
        <p:spPr/>
        <p:txBody>
          <a:bodyPr/>
          <a:lstStyle/>
          <a:p>
            <a:fld id="{41ED8080-B12B-4D80-8531-F30F01C40459}" type="slidenum">
              <a:rPr lang="en-IN" smtClean="0"/>
              <a:t>‹#›</a:t>
            </a:fld>
            <a:endParaRPr lang="en-IN"/>
          </a:p>
        </p:txBody>
      </p:sp>
    </p:spTree>
    <p:extLst>
      <p:ext uri="{BB962C8B-B14F-4D97-AF65-F5344CB8AC3E}">
        <p14:creationId xmlns:p14="http://schemas.microsoft.com/office/powerpoint/2010/main" val="2013992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C9E4-484D-440C-B847-81612F0B89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336127-C9AF-59F6-8726-EFE2558B5A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10F198-AA16-EC35-000A-395BA2662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F1B99E-9CAC-0FE2-6076-2A2D9B85E1D9}"/>
              </a:ext>
            </a:extLst>
          </p:cNvPr>
          <p:cNvSpPr>
            <a:spLocks noGrp="1"/>
          </p:cNvSpPr>
          <p:nvPr>
            <p:ph type="dt" sz="half" idx="10"/>
          </p:nvPr>
        </p:nvSpPr>
        <p:spPr/>
        <p:txBody>
          <a:bodyPr/>
          <a:lstStyle/>
          <a:p>
            <a:fld id="{58C95EE0-1418-40F8-92C0-95228E11BFE0}" type="datetimeFigureOut">
              <a:rPr lang="en-IN" smtClean="0"/>
              <a:t>09-02-2024</a:t>
            </a:fld>
            <a:endParaRPr lang="en-IN"/>
          </a:p>
        </p:txBody>
      </p:sp>
      <p:sp>
        <p:nvSpPr>
          <p:cNvPr id="6" name="Footer Placeholder 5">
            <a:extLst>
              <a:ext uri="{FF2B5EF4-FFF2-40B4-BE49-F238E27FC236}">
                <a16:creationId xmlns:a16="http://schemas.microsoft.com/office/drawing/2014/main" id="{AAC0E70C-59FA-582C-55E5-293F8E898C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0B0E33-0905-A73F-B66F-420BE5599B13}"/>
              </a:ext>
            </a:extLst>
          </p:cNvPr>
          <p:cNvSpPr>
            <a:spLocks noGrp="1"/>
          </p:cNvSpPr>
          <p:nvPr>
            <p:ph type="sldNum" sz="quarter" idx="12"/>
          </p:nvPr>
        </p:nvSpPr>
        <p:spPr/>
        <p:txBody>
          <a:bodyPr/>
          <a:lstStyle/>
          <a:p>
            <a:fld id="{41ED8080-B12B-4D80-8531-F30F01C40459}" type="slidenum">
              <a:rPr lang="en-IN" smtClean="0"/>
              <a:t>‹#›</a:t>
            </a:fld>
            <a:endParaRPr lang="en-IN"/>
          </a:p>
        </p:txBody>
      </p:sp>
    </p:spTree>
    <p:extLst>
      <p:ext uri="{BB962C8B-B14F-4D97-AF65-F5344CB8AC3E}">
        <p14:creationId xmlns:p14="http://schemas.microsoft.com/office/powerpoint/2010/main" val="183788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A618A-0D48-D169-F4CD-14E7BB7E13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9BB6F2-4DCB-0C42-6520-83DAF75A71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29A3D6A-EBC3-6903-FE97-F278F66A66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5C3F21-F361-7006-A6E3-7E8D0D59EC4F}"/>
              </a:ext>
            </a:extLst>
          </p:cNvPr>
          <p:cNvSpPr>
            <a:spLocks noGrp="1"/>
          </p:cNvSpPr>
          <p:nvPr>
            <p:ph type="dt" sz="half" idx="10"/>
          </p:nvPr>
        </p:nvSpPr>
        <p:spPr/>
        <p:txBody>
          <a:bodyPr/>
          <a:lstStyle/>
          <a:p>
            <a:fld id="{58C95EE0-1418-40F8-92C0-95228E11BFE0}" type="datetimeFigureOut">
              <a:rPr lang="en-IN" smtClean="0"/>
              <a:t>09-02-2024</a:t>
            </a:fld>
            <a:endParaRPr lang="en-IN"/>
          </a:p>
        </p:txBody>
      </p:sp>
      <p:sp>
        <p:nvSpPr>
          <p:cNvPr id="6" name="Footer Placeholder 5">
            <a:extLst>
              <a:ext uri="{FF2B5EF4-FFF2-40B4-BE49-F238E27FC236}">
                <a16:creationId xmlns:a16="http://schemas.microsoft.com/office/drawing/2014/main" id="{685CEF2E-8C0F-224A-9605-E60E9D9B3A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8784B5-D626-AFA8-13B9-A65C3EF09870}"/>
              </a:ext>
            </a:extLst>
          </p:cNvPr>
          <p:cNvSpPr>
            <a:spLocks noGrp="1"/>
          </p:cNvSpPr>
          <p:nvPr>
            <p:ph type="sldNum" sz="quarter" idx="12"/>
          </p:nvPr>
        </p:nvSpPr>
        <p:spPr/>
        <p:txBody>
          <a:bodyPr/>
          <a:lstStyle/>
          <a:p>
            <a:fld id="{41ED8080-B12B-4D80-8531-F30F01C40459}" type="slidenum">
              <a:rPr lang="en-IN" smtClean="0"/>
              <a:t>‹#›</a:t>
            </a:fld>
            <a:endParaRPr lang="en-IN"/>
          </a:p>
        </p:txBody>
      </p:sp>
    </p:spTree>
    <p:extLst>
      <p:ext uri="{BB962C8B-B14F-4D97-AF65-F5344CB8AC3E}">
        <p14:creationId xmlns:p14="http://schemas.microsoft.com/office/powerpoint/2010/main" val="69625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9DBDAC-9C93-21CA-7848-E7199D45E4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B99261-A969-8009-CD4D-F8049CDC4E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6DB6FA-48AF-6F67-E688-C53D5D6EA5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C95EE0-1418-40F8-92C0-95228E11BFE0}" type="datetimeFigureOut">
              <a:rPr lang="en-IN" smtClean="0"/>
              <a:t>09-02-2024</a:t>
            </a:fld>
            <a:endParaRPr lang="en-IN"/>
          </a:p>
        </p:txBody>
      </p:sp>
      <p:sp>
        <p:nvSpPr>
          <p:cNvPr id="5" name="Footer Placeholder 4">
            <a:extLst>
              <a:ext uri="{FF2B5EF4-FFF2-40B4-BE49-F238E27FC236}">
                <a16:creationId xmlns:a16="http://schemas.microsoft.com/office/drawing/2014/main" id="{7EEACCD6-743B-63B5-EB7A-15B820233C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9077598-8756-A97C-ADE1-B0E4A5146D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ED8080-B12B-4D80-8531-F30F01C40459}" type="slidenum">
              <a:rPr lang="en-IN" smtClean="0"/>
              <a:t>‹#›</a:t>
            </a:fld>
            <a:endParaRPr lang="en-IN"/>
          </a:p>
        </p:txBody>
      </p:sp>
    </p:spTree>
    <p:extLst>
      <p:ext uri="{BB962C8B-B14F-4D97-AF65-F5344CB8AC3E}">
        <p14:creationId xmlns:p14="http://schemas.microsoft.com/office/powerpoint/2010/main" val="3688229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6993B-7B38-40C6-CED9-EF0E296F2ADC}"/>
              </a:ext>
            </a:extLst>
          </p:cNvPr>
          <p:cNvSpPr>
            <a:spLocks noGrp="1"/>
          </p:cNvSpPr>
          <p:nvPr>
            <p:ph type="ctrTitle"/>
          </p:nvPr>
        </p:nvSpPr>
        <p:spPr>
          <a:xfrm>
            <a:off x="1524000" y="121817"/>
            <a:ext cx="9144000" cy="2387600"/>
          </a:xfrm>
        </p:spPr>
        <p:txBody>
          <a:bodyPr/>
          <a:lstStyle/>
          <a:p>
            <a:r>
              <a:rPr lang="en-IN" dirty="0">
                <a:latin typeface="Times New Roman" panose="02020603050405020304" pitchFamily="18" charset="0"/>
                <a:cs typeface="Times New Roman" panose="02020603050405020304" pitchFamily="18" charset="0"/>
              </a:rPr>
              <a:t>VIRTUAL GYM TRAINER USING AI</a:t>
            </a:r>
          </a:p>
        </p:txBody>
      </p:sp>
      <p:sp>
        <p:nvSpPr>
          <p:cNvPr id="3" name="Subtitle 2">
            <a:extLst>
              <a:ext uri="{FF2B5EF4-FFF2-40B4-BE49-F238E27FC236}">
                <a16:creationId xmlns:a16="http://schemas.microsoft.com/office/drawing/2014/main" id="{0BFD8E0E-E296-8362-9E00-D6EF42E7E756}"/>
              </a:ext>
            </a:extLst>
          </p:cNvPr>
          <p:cNvSpPr>
            <a:spLocks noGrp="1"/>
          </p:cNvSpPr>
          <p:nvPr>
            <p:ph type="subTitle" idx="1"/>
          </p:nvPr>
        </p:nvSpPr>
        <p:spPr>
          <a:xfrm>
            <a:off x="1524000" y="3070192"/>
            <a:ext cx="9144000" cy="2472191"/>
          </a:xfrm>
        </p:spPr>
        <p:txBody>
          <a:bodyPr>
            <a:normAutofit fontScale="92500" lnSpcReduction="20000"/>
          </a:bodyPr>
          <a:lstStyle/>
          <a:p>
            <a:pPr algn="l"/>
            <a:r>
              <a:rPr lang="en-IN" sz="1800" b="1" dirty="0">
                <a:latin typeface="Times New Roman" panose="02020603050405020304" pitchFamily="18" charset="0"/>
                <a:cs typeface="Times New Roman" panose="02020603050405020304" pitchFamily="18" charset="0"/>
              </a:rPr>
              <a:t>MEMBERS:</a:t>
            </a:r>
          </a:p>
          <a:p>
            <a:pPr algn="l"/>
            <a:r>
              <a:rPr lang="en-IN" sz="1800" dirty="0">
                <a:latin typeface="Times New Roman" panose="02020603050405020304" pitchFamily="18" charset="0"/>
                <a:cs typeface="Times New Roman" panose="02020603050405020304" pitchFamily="18" charset="0"/>
              </a:rPr>
              <a:t>AKSHAY K(STM21CS014)</a:t>
            </a:r>
          </a:p>
          <a:p>
            <a:pPr algn="l"/>
            <a:r>
              <a:rPr lang="en-IN" sz="1800" dirty="0">
                <a:latin typeface="Times New Roman" panose="02020603050405020304" pitchFamily="18" charset="0"/>
                <a:cs typeface="Times New Roman" panose="02020603050405020304" pitchFamily="18" charset="0"/>
              </a:rPr>
              <a:t>AYUSH SUNIL KUMAR E K(STM21CS024)</a:t>
            </a:r>
          </a:p>
          <a:p>
            <a:pPr algn="l"/>
            <a:r>
              <a:rPr lang="en-IN" sz="1800" dirty="0">
                <a:latin typeface="Times New Roman" panose="02020603050405020304" pitchFamily="18" charset="0"/>
                <a:cs typeface="Times New Roman" panose="02020603050405020304" pitchFamily="18" charset="0"/>
              </a:rPr>
              <a:t>SANJAY KRISHNA NELLIADAN(STM21CS050)</a:t>
            </a:r>
          </a:p>
          <a:p>
            <a:pPr algn="l"/>
            <a:r>
              <a:rPr lang="en-IN" sz="1800" dirty="0">
                <a:latin typeface="Times New Roman" panose="02020603050405020304" pitchFamily="18" charset="0"/>
                <a:cs typeface="Times New Roman" panose="02020603050405020304" pitchFamily="18" charset="0"/>
              </a:rPr>
              <a:t>SANJAY M(STM21CS051)</a:t>
            </a:r>
          </a:p>
          <a:p>
            <a:pPr algn="l"/>
            <a:r>
              <a:rPr lang="en-IN" sz="1800" b="1" dirty="0">
                <a:latin typeface="Times New Roman" panose="02020603050405020304" pitchFamily="18" charset="0"/>
                <a:cs typeface="Times New Roman" panose="02020603050405020304" pitchFamily="18" charset="0"/>
              </a:rPr>
              <a:t>PROJECT GUIDE:</a:t>
            </a:r>
          </a:p>
          <a:p>
            <a:pPr algn="l"/>
            <a:r>
              <a:rPr lang="en-IN" sz="1800" dirty="0">
                <a:latin typeface="Times New Roman" panose="02020603050405020304" pitchFamily="18" charset="0"/>
                <a:cs typeface="Times New Roman" panose="02020603050405020304" pitchFamily="18" charset="0"/>
              </a:rPr>
              <a:t>VAISHAKHI V K</a:t>
            </a:r>
          </a:p>
          <a:p>
            <a:pPr algn="l"/>
            <a:r>
              <a:rPr lang="en-IN" sz="1800" dirty="0">
                <a:latin typeface="Times New Roman" panose="02020603050405020304" pitchFamily="18" charset="0"/>
                <a:cs typeface="Times New Roman" panose="02020603050405020304" pitchFamily="18" charset="0"/>
              </a:rPr>
              <a:t>ASSISTANT PROFESSOR CSE DEPT.</a:t>
            </a:r>
          </a:p>
          <a:p>
            <a:pPr algn="l"/>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5853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13B59-A77B-7A59-4E66-E5D3CC8664F2}"/>
              </a:ext>
            </a:extLst>
          </p:cNvPr>
          <p:cNvSpPr>
            <a:spLocks noGrp="1"/>
          </p:cNvSpPr>
          <p:nvPr>
            <p:ph type="title"/>
          </p:nvPr>
        </p:nvSpPr>
        <p:spPr>
          <a:xfrm>
            <a:off x="838200" y="635713"/>
            <a:ext cx="10515600" cy="1325563"/>
          </a:xfrm>
        </p:spPr>
        <p:txBody>
          <a:bodyPr>
            <a:normAutofit/>
          </a:bodyPr>
          <a:lstStyle/>
          <a:p>
            <a:r>
              <a:rPr lang="en-IN" sz="3600" u="sng"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C55BC810-9479-0DEE-2EE8-0DAB2E5BCF95}"/>
              </a:ext>
            </a:extLst>
          </p:cNvPr>
          <p:cNvSpPr>
            <a:spLocks noGrp="1"/>
          </p:cNvSpPr>
          <p:nvPr>
            <p:ph idx="1"/>
          </p:nvPr>
        </p:nvSpPr>
        <p:spPr>
          <a:xfrm>
            <a:off x="838200" y="1552755"/>
            <a:ext cx="10515600" cy="5130268"/>
          </a:xfrm>
        </p:spPr>
        <p:txBody>
          <a:bodyPr>
            <a:normAutofit/>
          </a:bodyPr>
          <a:lstStyle/>
          <a:p>
            <a:r>
              <a:rPr lang="en-US" sz="1800" i="0" u="none" strike="noStrike" baseline="0" dirty="0">
                <a:latin typeface="TimesNewRomanPS-BoldMT"/>
              </a:rPr>
              <a:t>From video data source recorded by a fitness specialist through a simple web camera, we extract body skeleton sequences using the MediaPipe pose estimation framework, demonstrating its potential as an affordable and accessible solution for monitoring and correcting body postures during exercise.</a:t>
            </a:r>
            <a:endParaRPr lang="en-IN" sz="1800" i="0" u="none" strike="noStrike" baseline="0" dirty="0">
              <a:latin typeface="TimesNewRomanPS-BoldMT"/>
            </a:endParaRPr>
          </a:p>
          <a:p>
            <a:r>
              <a:rPr lang="en-IN" sz="1800" dirty="0">
                <a:latin typeface="TimesNewRomanPS-BoldMT"/>
              </a:rPr>
              <a:t>Using python along with MediaPipe we are able to</a:t>
            </a:r>
            <a:r>
              <a:rPr lang="en-IN" sz="1800" i="0" u="none" strike="noStrike" baseline="0" dirty="0">
                <a:latin typeface="TimesNewRomanPSMT"/>
              </a:rPr>
              <a:t> analyse a human’s </a:t>
            </a:r>
            <a:r>
              <a:rPr lang="en-US" sz="1800" i="0" u="none" strike="noStrike" baseline="0" dirty="0">
                <a:latin typeface="TimesNewRomanPSMT"/>
              </a:rPr>
              <a:t>posture, it is important to model the human body by locating the skeleton joints in an image and measuring the </a:t>
            </a:r>
            <a:r>
              <a:rPr lang="en-IN" sz="1800" i="0" u="none" strike="noStrike" baseline="0" dirty="0">
                <a:latin typeface="TimesNewRomanPSMT"/>
              </a:rPr>
              <a:t>correctness of poses . </a:t>
            </a:r>
          </a:p>
          <a:p>
            <a:r>
              <a:rPr lang="en-IN" sz="1800" i="0" u="none" strike="noStrike" baseline="0" dirty="0">
                <a:latin typeface="TimesNewRomanPSMT"/>
              </a:rPr>
              <a:t>The body skeleton </a:t>
            </a:r>
            <a:r>
              <a:rPr lang="en-US" sz="1800" i="0" u="none" strike="noStrike" baseline="0" dirty="0">
                <a:latin typeface="TimesNewRomanPSMT"/>
              </a:rPr>
              <a:t>sequences are extracted using the MediaPipe Pose </a:t>
            </a:r>
            <a:r>
              <a:rPr lang="en-IN" sz="1800" i="0" u="none" strike="noStrike" baseline="0" dirty="0">
                <a:latin typeface="TimesNewRomanPSMT"/>
              </a:rPr>
              <a:t>estimation library.</a:t>
            </a:r>
            <a:r>
              <a:rPr lang="en-US" sz="1800" i="0" u="none" strike="noStrike" baseline="0" dirty="0">
                <a:latin typeface="TimesNewRomanPSMT"/>
              </a:rPr>
              <a:t>The framework is capable of extracting 33 human landmarks or technically called keypoints from a provided image and returns the 3-D coordinates and visibility value of these key points in a form of a feature array . </a:t>
            </a:r>
          </a:p>
          <a:p>
            <a:r>
              <a:rPr lang="en-US" sz="1800" i="0" u="none" strike="noStrike" baseline="0" dirty="0">
                <a:latin typeface="TimesNewRomanPSMT"/>
              </a:rPr>
              <a:t>Consider each type of exercise. It is comprised of numerous sub-posture steps. In order to perform the exercise correctly and safely, it is essential to consider the details of each sub-posture.</a:t>
            </a:r>
            <a:r>
              <a:rPr lang="en-IN" sz="1800" i="0" u="none" strike="noStrike" baseline="0" dirty="0">
                <a:latin typeface="TimesNewRomanPSMT"/>
              </a:rPr>
              <a:t> </a:t>
            </a:r>
          </a:p>
          <a:p>
            <a:r>
              <a:rPr lang="en-US" sz="1800" dirty="0">
                <a:latin typeface="TimesNewRomanPSMT"/>
              </a:rPr>
              <a:t>Once the user starts to workout the real time video is used by the MediaPipe in order to track the movements of the limbs and arms and assess whether they are done correctly. </a:t>
            </a:r>
            <a:endParaRPr lang="en-US" sz="1800" i="0" u="none" strike="noStrike" baseline="0" dirty="0">
              <a:latin typeface="TimesNewRomanPSMT"/>
            </a:endParaRPr>
          </a:p>
        </p:txBody>
      </p:sp>
    </p:spTree>
    <p:extLst>
      <p:ext uri="{BB962C8B-B14F-4D97-AF65-F5344CB8AC3E}">
        <p14:creationId xmlns:p14="http://schemas.microsoft.com/office/powerpoint/2010/main" val="1824962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3701D-1CE2-B1A6-0D88-61F7A4E8C3EF}"/>
              </a:ext>
            </a:extLst>
          </p:cNvPr>
          <p:cNvSpPr>
            <a:spLocks noGrp="1"/>
          </p:cNvSpPr>
          <p:nvPr>
            <p:ph type="title"/>
          </p:nvPr>
        </p:nvSpPr>
        <p:spPr/>
        <p:txBody>
          <a:bodyPr>
            <a:normAutofit/>
          </a:bodyPr>
          <a:lstStyle/>
          <a:p>
            <a:r>
              <a:rPr lang="en-IN" sz="3600" b="1" u="sng" dirty="0">
                <a:latin typeface="Times New Roman" panose="02020603050405020304" pitchFamily="18" charset="0"/>
                <a:cs typeface="Times New Roman" panose="02020603050405020304" pitchFamily="18" charset="0"/>
              </a:rPr>
              <a:t>PROBLEM IDENTIFICATION</a:t>
            </a:r>
          </a:p>
        </p:txBody>
      </p:sp>
      <p:sp>
        <p:nvSpPr>
          <p:cNvPr id="3" name="Content Placeholder 2">
            <a:extLst>
              <a:ext uri="{FF2B5EF4-FFF2-40B4-BE49-F238E27FC236}">
                <a16:creationId xmlns:a16="http://schemas.microsoft.com/office/drawing/2014/main" id="{FBC60267-7B25-EE09-DE79-E65743FEEC05}"/>
              </a:ext>
            </a:extLst>
          </p:cNvPr>
          <p:cNvSpPr>
            <a:spLocks noGrp="1"/>
          </p:cNvSpPr>
          <p:nvPr>
            <p:ph idx="1"/>
          </p:nvPr>
        </p:nvSpPr>
        <p:spPr>
          <a:xfrm>
            <a:off x="838200" y="1311215"/>
            <a:ext cx="10515600" cy="4865748"/>
          </a:xfrm>
        </p:spPr>
        <p:txBody>
          <a:bodyPr>
            <a:normAutofit/>
          </a:bodyPr>
          <a:lstStyle/>
          <a:p>
            <a:r>
              <a:rPr lang="en-IN" sz="1800" dirty="0">
                <a:latin typeface="Times New Roman" panose="02020603050405020304" pitchFamily="18" charset="0"/>
                <a:cs typeface="Times New Roman" panose="02020603050405020304" pitchFamily="18" charset="0"/>
              </a:rPr>
              <a:t>Doesn’t provide personalised workout plans as per strength levels of the users.</a:t>
            </a:r>
          </a:p>
          <a:p>
            <a:r>
              <a:rPr lang="en-IN" sz="1800" dirty="0">
                <a:latin typeface="Times New Roman" panose="02020603050405020304" pitchFamily="18" charset="0"/>
                <a:cs typeface="Times New Roman" panose="02020603050405020304" pitchFamily="18" charset="0"/>
              </a:rPr>
              <a:t>Doesn’t have proper exercise rep. counter.</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458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36042-2399-746C-EC12-10549FB1F27C}"/>
              </a:ext>
            </a:extLst>
          </p:cNvPr>
          <p:cNvSpPr>
            <a:spLocks noGrp="1"/>
          </p:cNvSpPr>
          <p:nvPr>
            <p:ph type="title"/>
          </p:nvPr>
        </p:nvSpPr>
        <p:spPr/>
        <p:txBody>
          <a:bodyPr>
            <a:normAutofit/>
          </a:bodyPr>
          <a:lstStyle/>
          <a:p>
            <a:r>
              <a:rPr lang="en-IN" sz="3600" b="1" u="sng" dirty="0">
                <a:latin typeface="Times New Roman" panose="02020603050405020304" pitchFamily="18" charset="0"/>
                <a:cs typeface="Times New Roman" panose="02020603050405020304" pitchFamily="18" charset="0"/>
              </a:rPr>
              <a:t>PROPOSAL SYSTEM</a:t>
            </a:r>
          </a:p>
        </p:txBody>
      </p:sp>
      <p:sp>
        <p:nvSpPr>
          <p:cNvPr id="3" name="Content Placeholder 2">
            <a:extLst>
              <a:ext uri="{FF2B5EF4-FFF2-40B4-BE49-F238E27FC236}">
                <a16:creationId xmlns:a16="http://schemas.microsoft.com/office/drawing/2014/main" id="{1D8C7346-45D7-A177-4A91-432C77ABC02F}"/>
              </a:ext>
            </a:extLst>
          </p:cNvPr>
          <p:cNvSpPr>
            <a:spLocks noGrp="1"/>
          </p:cNvSpPr>
          <p:nvPr>
            <p:ph idx="1"/>
          </p:nvPr>
        </p:nvSpPr>
        <p:spPr/>
        <p:txBody>
          <a:bodyPr/>
          <a:lstStyle/>
          <a:p>
            <a:pPr algn="l"/>
            <a:r>
              <a:rPr lang="en-US" sz="1800" u="none" strike="noStrike" baseline="0" dirty="0">
                <a:latin typeface="Times New Roman" panose="02020603050405020304" pitchFamily="18" charset="0"/>
                <a:cs typeface="Times New Roman" panose="02020603050405020304" pitchFamily="18" charset="0"/>
              </a:rPr>
              <a:t>An AI fitness trainer is a computer application that utilizes the capabilities of Python, OpenCV, and MediaPipe to guide users through physical fitness routines.</a:t>
            </a:r>
          </a:p>
          <a:p>
            <a:pPr algn="l"/>
            <a:r>
              <a:rPr lang="en-US" sz="1800" u="none" strike="noStrike" baseline="0" dirty="0">
                <a:latin typeface="Times New Roman" panose="02020603050405020304" pitchFamily="18" charset="0"/>
                <a:cs typeface="Times New Roman" panose="02020603050405020304" pitchFamily="18" charset="0"/>
              </a:rPr>
              <a:t> The application uses computer vision techniques provided by OpenCV to track the user's movements and provide feedback on form and technique. MediaPipe is used to process the video data and provide real time</a:t>
            </a:r>
            <a:r>
              <a:rPr lang="en-US" sz="1800" dirty="0">
                <a:latin typeface="Times New Roman" panose="02020603050405020304" pitchFamily="18" charset="0"/>
                <a:cs typeface="Times New Roman" panose="02020603050405020304" pitchFamily="18" charset="0"/>
              </a:rPr>
              <a:t> </a:t>
            </a:r>
            <a:r>
              <a:rPr lang="en-US" sz="1800" u="none" strike="noStrike" baseline="0" dirty="0">
                <a:latin typeface="Times New Roman" panose="02020603050405020304" pitchFamily="18" charset="0"/>
                <a:cs typeface="Times New Roman" panose="02020603050405020304" pitchFamily="18" charset="0"/>
              </a:rPr>
              <a:t>analysis.</a:t>
            </a:r>
          </a:p>
          <a:p>
            <a:pPr algn="l"/>
            <a:r>
              <a:rPr lang="en-US" sz="1800" u="none" strike="noStrike" baseline="0" dirty="0">
                <a:latin typeface="Times New Roman" panose="02020603050405020304" pitchFamily="18" charset="0"/>
                <a:cs typeface="Times New Roman" panose="02020603050405020304" pitchFamily="18" charset="0"/>
              </a:rPr>
              <a:t> The application also utilizes machine learning algorithms to provide personalized fitness recommendations and progress tracking. The combination of these technologies provides a highly interactive and effective way for users to improve </a:t>
            </a:r>
            <a:r>
              <a:rPr lang="en-IN" sz="1800" u="none" strike="noStrike" baseline="0" dirty="0">
                <a:latin typeface="Times New Roman" panose="02020603050405020304" pitchFamily="18" charset="0"/>
                <a:cs typeface="Times New Roman" panose="02020603050405020304" pitchFamily="18" charset="0"/>
              </a:rPr>
              <a:t>their physical fitness.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4836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371</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Times New Roman</vt:lpstr>
      <vt:lpstr>TimesNewRomanPS-BoldMT</vt:lpstr>
      <vt:lpstr>TimesNewRomanPSMT</vt:lpstr>
      <vt:lpstr>Office Theme</vt:lpstr>
      <vt:lpstr>VIRTUAL GYM TRAINER USING AI</vt:lpstr>
      <vt:lpstr>EXISTING SYSTEM</vt:lpstr>
      <vt:lpstr>PROBLEM IDENTIFICATION</vt:lpstr>
      <vt:lpstr>PROPOSAL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GYM TRAINER USING AI</dc:title>
  <dc:creator>ayush sunil</dc:creator>
  <cp:lastModifiedBy>ayush sunil</cp:lastModifiedBy>
  <cp:revision>3</cp:revision>
  <dcterms:created xsi:type="dcterms:W3CDTF">2024-02-07T17:28:41Z</dcterms:created>
  <dcterms:modified xsi:type="dcterms:W3CDTF">2024-02-09T02:02:35Z</dcterms:modified>
</cp:coreProperties>
</file>