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9" r:id="rId5"/>
    <p:sldId id="270" r:id="rId6"/>
    <p:sldId id="261" r:id="rId7"/>
    <p:sldId id="271" r:id="rId8"/>
    <p:sldId id="277" r:id="rId9"/>
    <p:sldId id="273" r:id="rId10"/>
    <p:sldId id="274" r:id="rId11"/>
    <p:sldId id="278" r:id="rId12"/>
    <p:sldId id="286" r:id="rId13"/>
    <p:sldId id="276" r:id="rId14"/>
    <p:sldId id="280" r:id="rId15"/>
    <p:sldId id="281" r:id="rId16"/>
    <p:sldId id="284" r:id="rId17"/>
    <p:sldId id="285" r:id="rId18"/>
    <p:sldId id="282" r:id="rId19"/>
    <p:sldId id="283" r:id="rId20"/>
    <p:sldId id="279" r:id="rId21"/>
    <p:sldId id="287" r:id="rId22"/>
    <p:sldId id="288" r:id="rId23"/>
    <p:sldId id="289" r:id="rId24"/>
    <p:sldId id="290" r:id="rId25"/>
    <p:sldId id="291" r:id="rId26"/>
    <p:sldId id="292" r:id="rId27"/>
    <p:sldId id="296" r:id="rId28"/>
    <p:sldId id="297" r:id="rId29"/>
    <p:sldId id="294" r:id="rId30"/>
    <p:sldId id="295" r:id="rId31"/>
    <p:sldId id="293" r:id="rId32"/>
    <p:sldId id="275" r:id="rId33"/>
    <p:sldId id="272" r:id="rId34"/>
    <p:sldId id="262" r:id="rId35"/>
    <p:sldId id="299" r:id="rId36"/>
    <p:sldId id="263" r:id="rId37"/>
    <p:sldId id="264" r:id="rId38"/>
    <p:sldId id="265" r:id="rId39"/>
    <p:sldId id="267" r:id="rId40"/>
    <p:sldId id="268" r:id="rId41"/>
    <p:sldId id="266"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0CC868-0C6E-4FCA-96A7-226ECF616848}" v="20" dt="2023-06-22T06:23:33.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Kumar" userId="f7fa2fb5d317e67a" providerId="LiveId" clId="{B3D43C51-67E8-4622-BB16-DFD1132AF1A9}"/>
    <pc:docChg chg="undo custSel addSld modSld">
      <pc:chgData name="Sanjay Kumar" userId="f7fa2fb5d317e67a" providerId="LiveId" clId="{B3D43C51-67E8-4622-BB16-DFD1132AF1A9}" dt="2023-02-18T08:33:34.196" v="54" actId="14100"/>
      <pc:docMkLst>
        <pc:docMk/>
      </pc:docMkLst>
      <pc:sldChg chg="modSp new mod">
        <pc:chgData name="Sanjay Kumar" userId="f7fa2fb5d317e67a" providerId="LiveId" clId="{B3D43C51-67E8-4622-BB16-DFD1132AF1A9}" dt="2023-02-18T08:26:44.232" v="6" actId="123"/>
        <pc:sldMkLst>
          <pc:docMk/>
          <pc:sldMk cId="423690393" sldId="262"/>
        </pc:sldMkLst>
        <pc:spChg chg="mod">
          <ac:chgData name="Sanjay Kumar" userId="f7fa2fb5d317e67a" providerId="LiveId" clId="{B3D43C51-67E8-4622-BB16-DFD1132AF1A9}" dt="2023-02-18T08:26:34.076" v="3"/>
          <ac:spMkLst>
            <pc:docMk/>
            <pc:sldMk cId="423690393" sldId="262"/>
            <ac:spMk id="2" creationId="{19F18382-2E32-6160-1A09-F3EA6DE26F91}"/>
          </ac:spMkLst>
        </pc:spChg>
        <pc:spChg chg="mod">
          <ac:chgData name="Sanjay Kumar" userId="f7fa2fb5d317e67a" providerId="LiveId" clId="{B3D43C51-67E8-4622-BB16-DFD1132AF1A9}" dt="2023-02-18T08:26:44.232" v="6" actId="123"/>
          <ac:spMkLst>
            <pc:docMk/>
            <pc:sldMk cId="423690393" sldId="262"/>
            <ac:spMk id="3" creationId="{80249477-9A45-609A-3FFB-8FB89302F54F}"/>
          </ac:spMkLst>
        </pc:spChg>
      </pc:sldChg>
      <pc:sldChg chg="modSp new mod">
        <pc:chgData name="Sanjay Kumar" userId="f7fa2fb5d317e67a" providerId="LiveId" clId="{B3D43C51-67E8-4622-BB16-DFD1132AF1A9}" dt="2023-02-18T08:27:15.889" v="12" actId="20577"/>
        <pc:sldMkLst>
          <pc:docMk/>
          <pc:sldMk cId="4180595307" sldId="263"/>
        </pc:sldMkLst>
        <pc:spChg chg="mod">
          <ac:chgData name="Sanjay Kumar" userId="f7fa2fb5d317e67a" providerId="LiveId" clId="{B3D43C51-67E8-4622-BB16-DFD1132AF1A9}" dt="2023-02-18T08:27:13.006" v="10"/>
          <ac:spMkLst>
            <pc:docMk/>
            <pc:sldMk cId="4180595307" sldId="263"/>
            <ac:spMk id="2" creationId="{3C1493F3-3713-1DA9-C76B-051FD5FAC91E}"/>
          </ac:spMkLst>
        </pc:spChg>
        <pc:spChg chg="mod">
          <ac:chgData name="Sanjay Kumar" userId="f7fa2fb5d317e67a" providerId="LiveId" clId="{B3D43C51-67E8-4622-BB16-DFD1132AF1A9}" dt="2023-02-18T08:27:15.889" v="12" actId="20577"/>
          <ac:spMkLst>
            <pc:docMk/>
            <pc:sldMk cId="4180595307" sldId="263"/>
            <ac:spMk id="3" creationId="{1E333E99-0662-82B6-EE44-748157780B55}"/>
          </ac:spMkLst>
        </pc:spChg>
      </pc:sldChg>
      <pc:sldChg chg="modSp new mod">
        <pc:chgData name="Sanjay Kumar" userId="f7fa2fb5d317e67a" providerId="LiveId" clId="{B3D43C51-67E8-4622-BB16-DFD1132AF1A9}" dt="2023-02-18T08:28:17" v="21" actId="123"/>
        <pc:sldMkLst>
          <pc:docMk/>
          <pc:sldMk cId="3175913476" sldId="264"/>
        </pc:sldMkLst>
        <pc:spChg chg="mod">
          <ac:chgData name="Sanjay Kumar" userId="f7fa2fb5d317e67a" providerId="LiveId" clId="{B3D43C51-67E8-4622-BB16-DFD1132AF1A9}" dt="2023-02-18T08:28:00.184" v="16"/>
          <ac:spMkLst>
            <pc:docMk/>
            <pc:sldMk cId="3175913476" sldId="264"/>
            <ac:spMk id="2" creationId="{18542641-4E41-38BA-AD3E-5C6EECAA353A}"/>
          </ac:spMkLst>
        </pc:spChg>
        <pc:spChg chg="mod">
          <ac:chgData name="Sanjay Kumar" userId="f7fa2fb5d317e67a" providerId="LiveId" clId="{B3D43C51-67E8-4622-BB16-DFD1132AF1A9}" dt="2023-02-18T08:28:17" v="21" actId="123"/>
          <ac:spMkLst>
            <pc:docMk/>
            <pc:sldMk cId="3175913476" sldId="264"/>
            <ac:spMk id="3" creationId="{067C7076-02E4-B504-8958-3E3839B0E18C}"/>
          </ac:spMkLst>
        </pc:spChg>
      </pc:sldChg>
      <pc:sldChg chg="addSp delSp modSp new mod">
        <pc:chgData name="Sanjay Kumar" userId="f7fa2fb5d317e67a" providerId="LiveId" clId="{B3D43C51-67E8-4622-BB16-DFD1132AF1A9}" dt="2023-02-18T08:30:27.513" v="31" actId="14100"/>
        <pc:sldMkLst>
          <pc:docMk/>
          <pc:sldMk cId="4060870421" sldId="265"/>
        </pc:sldMkLst>
        <pc:spChg chg="del">
          <ac:chgData name="Sanjay Kumar" userId="f7fa2fb5d317e67a" providerId="LiveId" clId="{B3D43C51-67E8-4622-BB16-DFD1132AF1A9}" dt="2023-02-18T08:29:37.919" v="24" actId="21"/>
          <ac:spMkLst>
            <pc:docMk/>
            <pc:sldMk cId="4060870421" sldId="265"/>
            <ac:spMk id="2" creationId="{00E8229E-FA9E-C907-948C-6E36178834FF}"/>
          </ac:spMkLst>
        </pc:spChg>
        <pc:spChg chg="mod">
          <ac:chgData name="Sanjay Kumar" userId="f7fa2fb5d317e67a" providerId="LiveId" clId="{B3D43C51-67E8-4622-BB16-DFD1132AF1A9}" dt="2023-02-18T08:30:21.915" v="29" actId="255"/>
          <ac:spMkLst>
            <pc:docMk/>
            <pc:sldMk cId="4060870421" sldId="265"/>
            <ac:spMk id="3" creationId="{F263E034-9DE2-7878-387B-42E24041774B}"/>
          </ac:spMkLst>
        </pc:spChg>
        <pc:picChg chg="add mod">
          <ac:chgData name="Sanjay Kumar" userId="f7fa2fb5d317e67a" providerId="LiveId" clId="{B3D43C51-67E8-4622-BB16-DFD1132AF1A9}" dt="2023-02-18T08:30:27.513" v="31" actId="14100"/>
          <ac:picMkLst>
            <pc:docMk/>
            <pc:sldMk cId="4060870421" sldId="265"/>
            <ac:picMk id="5" creationId="{3BAB9EDA-98DF-5B7B-9A9C-25AD98A1F73E}"/>
          </ac:picMkLst>
        </pc:picChg>
      </pc:sldChg>
      <pc:sldChg chg="modSp new mod">
        <pc:chgData name="Sanjay Kumar" userId="f7fa2fb5d317e67a" providerId="LiveId" clId="{B3D43C51-67E8-4622-BB16-DFD1132AF1A9}" dt="2023-02-18T08:31:11.814" v="35"/>
        <pc:sldMkLst>
          <pc:docMk/>
          <pc:sldMk cId="2231995639" sldId="266"/>
        </pc:sldMkLst>
        <pc:spChg chg="mod">
          <ac:chgData name="Sanjay Kumar" userId="f7fa2fb5d317e67a" providerId="LiveId" clId="{B3D43C51-67E8-4622-BB16-DFD1132AF1A9}" dt="2023-02-18T08:31:11.814" v="35"/>
          <ac:spMkLst>
            <pc:docMk/>
            <pc:sldMk cId="2231995639" sldId="266"/>
            <ac:spMk id="2" creationId="{DA92BBF5-6651-52FF-7489-FC661DC86BF8}"/>
          </ac:spMkLst>
        </pc:spChg>
        <pc:spChg chg="mod">
          <ac:chgData name="Sanjay Kumar" userId="f7fa2fb5d317e67a" providerId="LiveId" clId="{B3D43C51-67E8-4622-BB16-DFD1132AF1A9}" dt="2023-02-18T08:31:10.682" v="34" actId="21"/>
          <ac:spMkLst>
            <pc:docMk/>
            <pc:sldMk cId="2231995639" sldId="266"/>
            <ac:spMk id="3" creationId="{E63D93B2-C60F-0493-106A-FB7FEB3CACEE}"/>
          </ac:spMkLst>
        </pc:spChg>
      </pc:sldChg>
      <pc:sldChg chg="modSp new mod">
        <pc:chgData name="Sanjay Kumar" userId="f7fa2fb5d317e67a" providerId="LiveId" clId="{B3D43C51-67E8-4622-BB16-DFD1132AF1A9}" dt="2023-02-18T08:32:08.546" v="43" actId="123"/>
        <pc:sldMkLst>
          <pc:docMk/>
          <pc:sldMk cId="1178527147" sldId="267"/>
        </pc:sldMkLst>
        <pc:spChg chg="mod">
          <ac:chgData name="Sanjay Kumar" userId="f7fa2fb5d317e67a" providerId="LiveId" clId="{B3D43C51-67E8-4622-BB16-DFD1132AF1A9}" dt="2023-02-18T08:31:42.349" v="39"/>
          <ac:spMkLst>
            <pc:docMk/>
            <pc:sldMk cId="1178527147" sldId="267"/>
            <ac:spMk id="2" creationId="{D53D7A6C-D263-EE13-9DA4-9EDA96DC5BED}"/>
          </ac:spMkLst>
        </pc:spChg>
        <pc:spChg chg="mod">
          <ac:chgData name="Sanjay Kumar" userId="f7fa2fb5d317e67a" providerId="LiveId" clId="{B3D43C51-67E8-4622-BB16-DFD1132AF1A9}" dt="2023-02-18T08:32:08.546" v="43" actId="123"/>
          <ac:spMkLst>
            <pc:docMk/>
            <pc:sldMk cId="1178527147" sldId="267"/>
            <ac:spMk id="3" creationId="{E794405B-D1B6-56B0-0750-0D79759A9360}"/>
          </ac:spMkLst>
        </pc:spChg>
      </pc:sldChg>
      <pc:sldChg chg="addSp delSp modSp new mod">
        <pc:chgData name="Sanjay Kumar" userId="f7fa2fb5d317e67a" providerId="LiveId" clId="{B3D43C51-67E8-4622-BB16-DFD1132AF1A9}" dt="2023-02-18T08:33:34.196" v="54" actId="14100"/>
        <pc:sldMkLst>
          <pc:docMk/>
          <pc:sldMk cId="2596886186" sldId="268"/>
        </pc:sldMkLst>
        <pc:spChg chg="del mod">
          <ac:chgData name="Sanjay Kumar" userId="f7fa2fb5d317e67a" providerId="LiveId" clId="{B3D43C51-67E8-4622-BB16-DFD1132AF1A9}" dt="2023-02-18T08:32:57.340" v="48" actId="21"/>
          <ac:spMkLst>
            <pc:docMk/>
            <pc:sldMk cId="2596886186" sldId="268"/>
            <ac:spMk id="2" creationId="{7F1101C4-8D8E-C7FF-EC31-37E7F9988744}"/>
          </ac:spMkLst>
        </pc:spChg>
        <pc:spChg chg="del mod">
          <ac:chgData name="Sanjay Kumar" userId="f7fa2fb5d317e67a" providerId="LiveId" clId="{B3D43C51-67E8-4622-BB16-DFD1132AF1A9}" dt="2023-02-18T08:33:01.861" v="50"/>
          <ac:spMkLst>
            <pc:docMk/>
            <pc:sldMk cId="2596886186" sldId="268"/>
            <ac:spMk id="3" creationId="{CAD6A870-E7C0-B49C-9C10-DB91E9DC789C}"/>
          </ac:spMkLst>
        </pc:spChg>
        <pc:spChg chg="add mod">
          <ac:chgData name="Sanjay Kumar" userId="f7fa2fb5d317e67a" providerId="LiveId" clId="{B3D43C51-67E8-4622-BB16-DFD1132AF1A9}" dt="2023-02-18T08:33:22.454" v="51"/>
          <ac:spMkLst>
            <pc:docMk/>
            <pc:sldMk cId="2596886186" sldId="268"/>
            <ac:spMk id="4" creationId="{782F95A9-0A2F-0A03-C693-E8B4DEAF2C96}"/>
          </ac:spMkLst>
        </pc:spChg>
        <pc:picChg chg="add mod">
          <ac:chgData name="Sanjay Kumar" userId="f7fa2fb5d317e67a" providerId="LiveId" clId="{B3D43C51-67E8-4622-BB16-DFD1132AF1A9}" dt="2023-02-18T08:33:34.196" v="54" actId="14100"/>
          <ac:picMkLst>
            <pc:docMk/>
            <pc:sldMk cId="2596886186" sldId="268"/>
            <ac:picMk id="6" creationId="{7A4EFB5B-4329-44BD-766F-7359FE927672}"/>
          </ac:picMkLst>
        </pc:picChg>
      </pc:sldChg>
    </pc:docChg>
  </pc:docChgLst>
  <pc:docChgLst>
    <pc:chgData name="roshni singh" userId="d8d7e7c879dd3cd6" providerId="LiveId" clId="{A2EEE296-E967-4702-9431-69007FBF2BC7}"/>
    <pc:docChg chg="undo custSel addSld delSld modSld delMainMaster">
      <pc:chgData name="roshni singh" userId="d8d7e7c879dd3cd6" providerId="LiveId" clId="{A2EEE296-E967-4702-9431-69007FBF2BC7}" dt="2023-02-17T17:51:34.872" v="514" actId="2711"/>
      <pc:docMkLst>
        <pc:docMk/>
      </pc:docMkLst>
      <pc:sldChg chg="modSp">
        <pc:chgData name="roshni singh" userId="d8d7e7c879dd3cd6" providerId="LiveId" clId="{A2EEE296-E967-4702-9431-69007FBF2BC7}" dt="2023-02-17T17:45:58.037" v="305" actId="404"/>
        <pc:sldMkLst>
          <pc:docMk/>
          <pc:sldMk cId="566661719" sldId="258"/>
        </pc:sldMkLst>
        <pc:spChg chg="mod">
          <ac:chgData name="roshni singh" userId="d8d7e7c879dd3cd6" providerId="LiveId" clId="{A2EEE296-E967-4702-9431-69007FBF2BC7}" dt="2023-02-17T17:45:58.037" v="305" actId="404"/>
          <ac:spMkLst>
            <pc:docMk/>
            <pc:sldMk cId="566661719" sldId="258"/>
            <ac:spMk id="5" creationId="{07437421-DA8A-066B-397B-86DE6B9A4A6D}"/>
          </ac:spMkLst>
        </pc:spChg>
      </pc:sldChg>
      <pc:sldChg chg="modSp mod">
        <pc:chgData name="roshni singh" userId="d8d7e7c879dd3cd6" providerId="LiveId" clId="{A2EEE296-E967-4702-9431-69007FBF2BC7}" dt="2023-02-17T17:46:13.373" v="307" actId="123"/>
        <pc:sldMkLst>
          <pc:docMk/>
          <pc:sldMk cId="2093984718" sldId="259"/>
        </pc:sldMkLst>
        <pc:spChg chg="mod">
          <ac:chgData name="roshni singh" userId="d8d7e7c879dd3cd6" providerId="LiveId" clId="{A2EEE296-E967-4702-9431-69007FBF2BC7}" dt="2023-02-17T17:46:13.373" v="307" actId="123"/>
          <ac:spMkLst>
            <pc:docMk/>
            <pc:sldMk cId="2093984718" sldId="259"/>
            <ac:spMk id="3" creationId="{8089FC12-023C-C786-3C09-13F1D40BD495}"/>
          </ac:spMkLst>
        </pc:spChg>
      </pc:sldChg>
      <pc:sldChg chg="modSp mod">
        <pc:chgData name="roshni singh" userId="d8d7e7c879dd3cd6" providerId="LiveId" clId="{A2EEE296-E967-4702-9431-69007FBF2BC7}" dt="2023-02-17T17:51:10.093" v="513" actId="20577"/>
        <pc:sldMkLst>
          <pc:docMk/>
          <pc:sldMk cId="2367922844" sldId="260"/>
        </pc:sldMkLst>
        <pc:spChg chg="mod">
          <ac:chgData name="roshni singh" userId="d8d7e7c879dd3cd6" providerId="LiveId" clId="{A2EEE296-E967-4702-9431-69007FBF2BC7}" dt="2023-02-17T17:51:10.093" v="513" actId="20577"/>
          <ac:spMkLst>
            <pc:docMk/>
            <pc:sldMk cId="2367922844" sldId="260"/>
            <ac:spMk id="3" creationId="{2EFF7A33-20A5-1201-0D17-64B5AD8EB45F}"/>
          </ac:spMkLst>
        </pc:spChg>
      </pc:sldChg>
      <pc:sldChg chg="addSp delSp modSp mod">
        <pc:chgData name="roshni singh" userId="d8d7e7c879dd3cd6" providerId="LiveId" clId="{A2EEE296-E967-4702-9431-69007FBF2BC7}" dt="2023-02-17T17:51:34.872" v="514" actId="2711"/>
        <pc:sldMkLst>
          <pc:docMk/>
          <pc:sldMk cId="3661816648" sldId="261"/>
        </pc:sldMkLst>
        <pc:spChg chg="mod">
          <ac:chgData name="roshni singh" userId="d8d7e7c879dd3cd6" providerId="LiveId" clId="{A2EEE296-E967-4702-9431-69007FBF2BC7}" dt="2023-02-17T17:51:34.872" v="514" actId="2711"/>
          <ac:spMkLst>
            <pc:docMk/>
            <pc:sldMk cId="3661816648" sldId="261"/>
            <ac:spMk id="2" creationId="{A36E4D14-A074-E7AE-B3C4-37D4FCC0B862}"/>
          </ac:spMkLst>
        </pc:spChg>
        <pc:picChg chg="add del">
          <ac:chgData name="roshni singh" userId="d8d7e7c879dd3cd6" providerId="LiveId" clId="{A2EEE296-E967-4702-9431-69007FBF2BC7}" dt="2023-02-17T17:35:20.969" v="1" actId="22"/>
          <ac:picMkLst>
            <pc:docMk/>
            <pc:sldMk cId="3661816648" sldId="261"/>
            <ac:picMk id="7" creationId="{5480F4CC-7D98-64CB-DA4E-3F9CFE405B00}"/>
          </ac:picMkLst>
        </pc:picChg>
      </pc:sldChg>
      <pc:sldChg chg="addSp delSp modSp add del mod">
        <pc:chgData name="roshni singh" userId="d8d7e7c879dd3cd6" providerId="LiveId" clId="{A2EEE296-E967-4702-9431-69007FBF2BC7}" dt="2023-02-17T17:38:57.441" v="99"/>
        <pc:sldMkLst>
          <pc:docMk/>
          <pc:sldMk cId="0" sldId="342"/>
        </pc:sldMkLst>
        <pc:spChg chg="mod">
          <ac:chgData name="roshni singh" userId="d8d7e7c879dd3cd6" providerId="LiveId" clId="{A2EEE296-E967-4702-9431-69007FBF2BC7}" dt="2023-02-17T17:38:36.304" v="96" actId="14100"/>
          <ac:spMkLst>
            <pc:docMk/>
            <pc:sldMk cId="0" sldId="342"/>
            <ac:spMk id="476162" creationId="{ED9A2303-7C03-4C31-EA87-F34CD3EEC453}"/>
          </ac:spMkLst>
        </pc:spChg>
        <pc:spChg chg="mod">
          <ac:chgData name="roshni singh" userId="d8d7e7c879dd3cd6" providerId="LiveId" clId="{A2EEE296-E967-4702-9431-69007FBF2BC7}" dt="2023-02-17T17:38:35.246" v="95" actId="1036"/>
          <ac:spMkLst>
            <pc:docMk/>
            <pc:sldMk cId="0" sldId="342"/>
            <ac:spMk id="476164" creationId="{2C673E40-06AE-3828-65A3-D843E5226E84}"/>
          </ac:spMkLst>
        </pc:spChg>
        <pc:spChg chg="mod">
          <ac:chgData name="roshni singh" userId="d8d7e7c879dd3cd6" providerId="LiveId" clId="{A2EEE296-E967-4702-9431-69007FBF2BC7}" dt="2023-02-17T17:38:35.246" v="95" actId="1036"/>
          <ac:spMkLst>
            <pc:docMk/>
            <pc:sldMk cId="0" sldId="342"/>
            <ac:spMk id="476165" creationId="{F4FDE79C-4CCA-AE27-CDC4-D7B6136FC981}"/>
          </ac:spMkLst>
        </pc:spChg>
        <pc:spChg chg="mod">
          <ac:chgData name="roshni singh" userId="d8d7e7c879dd3cd6" providerId="LiveId" clId="{A2EEE296-E967-4702-9431-69007FBF2BC7}" dt="2023-02-17T17:38:35.246" v="95" actId="1036"/>
          <ac:spMkLst>
            <pc:docMk/>
            <pc:sldMk cId="0" sldId="342"/>
            <ac:spMk id="476166" creationId="{E6E773A1-C7F9-212D-7027-32CDC0FC24BF}"/>
          </ac:spMkLst>
        </pc:spChg>
        <pc:spChg chg="mod">
          <ac:chgData name="roshni singh" userId="d8d7e7c879dd3cd6" providerId="LiveId" clId="{A2EEE296-E967-4702-9431-69007FBF2BC7}" dt="2023-02-17T17:38:35.246" v="95" actId="1036"/>
          <ac:spMkLst>
            <pc:docMk/>
            <pc:sldMk cId="0" sldId="342"/>
            <ac:spMk id="476167" creationId="{84AD3FDA-45DD-E52A-A435-3262E77007F1}"/>
          </ac:spMkLst>
        </pc:spChg>
        <pc:spChg chg="mod">
          <ac:chgData name="roshni singh" userId="d8d7e7c879dd3cd6" providerId="LiveId" clId="{A2EEE296-E967-4702-9431-69007FBF2BC7}" dt="2023-02-17T17:38:35.246" v="95" actId="1036"/>
          <ac:spMkLst>
            <pc:docMk/>
            <pc:sldMk cId="0" sldId="342"/>
            <ac:spMk id="476168" creationId="{3C052EFB-D5BC-5B4A-8909-7345BAE09386}"/>
          </ac:spMkLst>
        </pc:spChg>
        <pc:spChg chg="mod">
          <ac:chgData name="roshni singh" userId="d8d7e7c879dd3cd6" providerId="LiveId" clId="{A2EEE296-E967-4702-9431-69007FBF2BC7}" dt="2023-02-17T17:38:35.246" v="95" actId="1036"/>
          <ac:spMkLst>
            <pc:docMk/>
            <pc:sldMk cId="0" sldId="342"/>
            <ac:spMk id="476169" creationId="{B0F005A8-8274-36C0-AC46-90E5CEAFE1A6}"/>
          </ac:spMkLst>
        </pc:spChg>
        <pc:spChg chg="mod">
          <ac:chgData name="roshni singh" userId="d8d7e7c879dd3cd6" providerId="LiveId" clId="{A2EEE296-E967-4702-9431-69007FBF2BC7}" dt="2023-02-17T17:38:35.246" v="95" actId="1036"/>
          <ac:spMkLst>
            <pc:docMk/>
            <pc:sldMk cId="0" sldId="342"/>
            <ac:spMk id="476170" creationId="{8CC681C6-18FC-F7A1-C0B3-119FACF121E6}"/>
          </ac:spMkLst>
        </pc:spChg>
        <pc:spChg chg="mod">
          <ac:chgData name="roshni singh" userId="d8d7e7c879dd3cd6" providerId="LiveId" clId="{A2EEE296-E967-4702-9431-69007FBF2BC7}" dt="2023-02-17T17:38:35.246" v="95" actId="1036"/>
          <ac:spMkLst>
            <pc:docMk/>
            <pc:sldMk cId="0" sldId="342"/>
            <ac:spMk id="476171" creationId="{97A42A86-366B-BC50-CC5D-46AE0E6303FB}"/>
          </ac:spMkLst>
        </pc:spChg>
        <pc:spChg chg="mod">
          <ac:chgData name="roshni singh" userId="d8d7e7c879dd3cd6" providerId="LiveId" clId="{A2EEE296-E967-4702-9431-69007FBF2BC7}" dt="2023-02-17T17:38:35.246" v="95" actId="1036"/>
          <ac:spMkLst>
            <pc:docMk/>
            <pc:sldMk cId="0" sldId="342"/>
            <ac:spMk id="476172" creationId="{07D38941-E4CE-6693-A248-63DD82C43C49}"/>
          </ac:spMkLst>
        </pc:spChg>
        <pc:spChg chg="mod">
          <ac:chgData name="roshni singh" userId="d8d7e7c879dd3cd6" providerId="LiveId" clId="{A2EEE296-E967-4702-9431-69007FBF2BC7}" dt="2023-02-17T17:38:35.246" v="95" actId="1036"/>
          <ac:spMkLst>
            <pc:docMk/>
            <pc:sldMk cId="0" sldId="342"/>
            <ac:spMk id="476173" creationId="{50FF0027-3793-8FAE-398A-F6F53B41EE1B}"/>
          </ac:spMkLst>
        </pc:spChg>
        <pc:spChg chg="mod">
          <ac:chgData name="roshni singh" userId="d8d7e7c879dd3cd6" providerId="LiveId" clId="{A2EEE296-E967-4702-9431-69007FBF2BC7}" dt="2023-02-17T17:38:35.246" v="95" actId="1036"/>
          <ac:spMkLst>
            <pc:docMk/>
            <pc:sldMk cId="0" sldId="342"/>
            <ac:spMk id="476174" creationId="{45A18D97-AABF-185D-AD1A-EE044B092AFA}"/>
          </ac:spMkLst>
        </pc:spChg>
        <pc:spChg chg="mod">
          <ac:chgData name="roshni singh" userId="d8d7e7c879dd3cd6" providerId="LiveId" clId="{A2EEE296-E967-4702-9431-69007FBF2BC7}" dt="2023-02-17T17:38:35.246" v="95" actId="1036"/>
          <ac:spMkLst>
            <pc:docMk/>
            <pc:sldMk cId="0" sldId="342"/>
            <ac:spMk id="476175" creationId="{5F891A7C-3228-EA6B-4A3E-CC51639A18AA}"/>
          </ac:spMkLst>
        </pc:spChg>
        <pc:spChg chg="mod">
          <ac:chgData name="roshni singh" userId="d8d7e7c879dd3cd6" providerId="LiveId" clId="{A2EEE296-E967-4702-9431-69007FBF2BC7}" dt="2023-02-17T17:38:35.246" v="95" actId="1036"/>
          <ac:spMkLst>
            <pc:docMk/>
            <pc:sldMk cId="0" sldId="342"/>
            <ac:spMk id="476177" creationId="{A5FB632D-7B0E-4AB7-1AE4-C329C25492A6}"/>
          </ac:spMkLst>
        </pc:spChg>
        <pc:spChg chg="mod">
          <ac:chgData name="roshni singh" userId="d8d7e7c879dd3cd6" providerId="LiveId" clId="{A2EEE296-E967-4702-9431-69007FBF2BC7}" dt="2023-02-17T17:38:35.246" v="95" actId="1036"/>
          <ac:spMkLst>
            <pc:docMk/>
            <pc:sldMk cId="0" sldId="342"/>
            <ac:spMk id="476179" creationId="{9FDFFEA1-E14B-03C6-3706-72B547F42E3E}"/>
          </ac:spMkLst>
        </pc:spChg>
        <pc:spChg chg="mod">
          <ac:chgData name="roshni singh" userId="d8d7e7c879dd3cd6" providerId="LiveId" clId="{A2EEE296-E967-4702-9431-69007FBF2BC7}" dt="2023-02-17T17:38:35.246" v="95" actId="1036"/>
          <ac:spMkLst>
            <pc:docMk/>
            <pc:sldMk cId="0" sldId="342"/>
            <ac:spMk id="476181" creationId="{E782655B-7507-1927-4F8D-6B5613CDA2D8}"/>
          </ac:spMkLst>
        </pc:spChg>
        <pc:spChg chg="mod">
          <ac:chgData name="roshni singh" userId="d8d7e7c879dd3cd6" providerId="LiveId" clId="{A2EEE296-E967-4702-9431-69007FBF2BC7}" dt="2023-02-17T17:38:35.246" v="95" actId="1036"/>
          <ac:spMkLst>
            <pc:docMk/>
            <pc:sldMk cId="0" sldId="342"/>
            <ac:spMk id="476182" creationId="{88A1C739-9AEC-087D-DA27-3448DF1AB585}"/>
          </ac:spMkLst>
        </pc:spChg>
        <pc:spChg chg="mod">
          <ac:chgData name="roshni singh" userId="d8d7e7c879dd3cd6" providerId="LiveId" clId="{A2EEE296-E967-4702-9431-69007FBF2BC7}" dt="2023-02-17T17:38:35.246" v="95" actId="1036"/>
          <ac:spMkLst>
            <pc:docMk/>
            <pc:sldMk cId="0" sldId="342"/>
            <ac:spMk id="476183" creationId="{29DC5F7C-199B-161B-29D7-69603A2CAE77}"/>
          </ac:spMkLst>
        </pc:spChg>
        <pc:spChg chg="mod">
          <ac:chgData name="roshni singh" userId="d8d7e7c879dd3cd6" providerId="LiveId" clId="{A2EEE296-E967-4702-9431-69007FBF2BC7}" dt="2023-02-17T17:38:35.246" v="95" actId="1036"/>
          <ac:spMkLst>
            <pc:docMk/>
            <pc:sldMk cId="0" sldId="342"/>
            <ac:spMk id="476184" creationId="{CA5F4295-A13E-4F6A-1A0D-82DE839AB643}"/>
          </ac:spMkLst>
        </pc:spChg>
        <pc:spChg chg="mod">
          <ac:chgData name="roshni singh" userId="d8d7e7c879dd3cd6" providerId="LiveId" clId="{A2EEE296-E967-4702-9431-69007FBF2BC7}" dt="2023-02-17T17:38:35.246" v="95" actId="1036"/>
          <ac:spMkLst>
            <pc:docMk/>
            <pc:sldMk cId="0" sldId="342"/>
            <ac:spMk id="476185" creationId="{88DAB18B-45CD-1992-60BF-BD07F5521E80}"/>
          </ac:spMkLst>
        </pc:spChg>
        <pc:spChg chg="mod">
          <ac:chgData name="roshni singh" userId="d8d7e7c879dd3cd6" providerId="LiveId" clId="{A2EEE296-E967-4702-9431-69007FBF2BC7}" dt="2023-02-17T17:38:35.246" v="95" actId="1036"/>
          <ac:spMkLst>
            <pc:docMk/>
            <pc:sldMk cId="0" sldId="342"/>
            <ac:spMk id="476186" creationId="{D0BCADB6-C09B-8606-524A-C15C963F672A}"/>
          </ac:spMkLst>
        </pc:spChg>
        <pc:spChg chg="mod">
          <ac:chgData name="roshni singh" userId="d8d7e7c879dd3cd6" providerId="LiveId" clId="{A2EEE296-E967-4702-9431-69007FBF2BC7}" dt="2023-02-17T17:38:35.246" v="95" actId="1036"/>
          <ac:spMkLst>
            <pc:docMk/>
            <pc:sldMk cId="0" sldId="342"/>
            <ac:spMk id="476187" creationId="{A64519FA-643E-209B-1CC9-F4898D501F68}"/>
          </ac:spMkLst>
        </pc:spChg>
        <pc:spChg chg="mod">
          <ac:chgData name="roshni singh" userId="d8d7e7c879dd3cd6" providerId="LiveId" clId="{A2EEE296-E967-4702-9431-69007FBF2BC7}" dt="2023-02-17T17:38:35.246" v="95" actId="1036"/>
          <ac:spMkLst>
            <pc:docMk/>
            <pc:sldMk cId="0" sldId="342"/>
            <ac:spMk id="476188" creationId="{393631E9-2763-2DB9-8332-7B1626A0C598}"/>
          </ac:spMkLst>
        </pc:spChg>
        <pc:spChg chg="mod">
          <ac:chgData name="roshni singh" userId="d8d7e7c879dd3cd6" providerId="LiveId" clId="{A2EEE296-E967-4702-9431-69007FBF2BC7}" dt="2023-02-17T17:38:35.246" v="95" actId="1036"/>
          <ac:spMkLst>
            <pc:docMk/>
            <pc:sldMk cId="0" sldId="342"/>
            <ac:spMk id="476189" creationId="{9A5487EB-FB21-8CC8-23C9-3FD6D379557A}"/>
          </ac:spMkLst>
        </pc:spChg>
        <pc:spChg chg="mod">
          <ac:chgData name="roshni singh" userId="d8d7e7c879dd3cd6" providerId="LiveId" clId="{A2EEE296-E967-4702-9431-69007FBF2BC7}" dt="2023-02-17T17:38:35.246" v="95" actId="1036"/>
          <ac:spMkLst>
            <pc:docMk/>
            <pc:sldMk cId="0" sldId="342"/>
            <ac:spMk id="476190" creationId="{8C85E469-AC0A-322E-DCF9-118446E1E0A1}"/>
          </ac:spMkLst>
        </pc:spChg>
        <pc:spChg chg="mod">
          <ac:chgData name="roshni singh" userId="d8d7e7c879dd3cd6" providerId="LiveId" clId="{A2EEE296-E967-4702-9431-69007FBF2BC7}" dt="2023-02-17T17:38:35.246" v="95" actId="1036"/>
          <ac:spMkLst>
            <pc:docMk/>
            <pc:sldMk cId="0" sldId="342"/>
            <ac:spMk id="476191" creationId="{2CD54521-32AC-82CF-8D76-5B1A6B814094}"/>
          </ac:spMkLst>
        </pc:spChg>
        <pc:spChg chg="mod">
          <ac:chgData name="roshni singh" userId="d8d7e7c879dd3cd6" providerId="LiveId" clId="{A2EEE296-E967-4702-9431-69007FBF2BC7}" dt="2023-02-17T17:38:35.246" v="95" actId="1036"/>
          <ac:spMkLst>
            <pc:docMk/>
            <pc:sldMk cId="0" sldId="342"/>
            <ac:spMk id="476192" creationId="{3BEEB2F9-A020-9AB1-2916-52658D43B8C5}"/>
          </ac:spMkLst>
        </pc:spChg>
        <pc:spChg chg="mod">
          <ac:chgData name="roshni singh" userId="d8d7e7c879dd3cd6" providerId="LiveId" clId="{A2EEE296-E967-4702-9431-69007FBF2BC7}" dt="2023-02-17T17:38:35.246" v="95" actId="1036"/>
          <ac:spMkLst>
            <pc:docMk/>
            <pc:sldMk cId="0" sldId="342"/>
            <ac:spMk id="476194" creationId="{965F0A28-1C2D-3FB8-85A7-6E034E1DE10F}"/>
          </ac:spMkLst>
        </pc:spChg>
        <pc:spChg chg="mod">
          <ac:chgData name="roshni singh" userId="d8d7e7c879dd3cd6" providerId="LiveId" clId="{A2EEE296-E967-4702-9431-69007FBF2BC7}" dt="2023-02-17T17:38:35.246" v="95" actId="1036"/>
          <ac:spMkLst>
            <pc:docMk/>
            <pc:sldMk cId="0" sldId="342"/>
            <ac:spMk id="476196" creationId="{2C02F7C6-3688-4385-0001-508A50FC74B4}"/>
          </ac:spMkLst>
        </pc:spChg>
        <pc:spChg chg="mod">
          <ac:chgData name="roshni singh" userId="d8d7e7c879dd3cd6" providerId="LiveId" clId="{A2EEE296-E967-4702-9431-69007FBF2BC7}" dt="2023-02-17T17:38:35.246" v="95" actId="1036"/>
          <ac:spMkLst>
            <pc:docMk/>
            <pc:sldMk cId="0" sldId="342"/>
            <ac:spMk id="476198" creationId="{00003D0D-0DDB-5A5D-232C-6260C6E2BFF7}"/>
          </ac:spMkLst>
        </pc:spChg>
        <pc:spChg chg="mod">
          <ac:chgData name="roshni singh" userId="d8d7e7c879dd3cd6" providerId="LiveId" clId="{A2EEE296-E967-4702-9431-69007FBF2BC7}" dt="2023-02-17T17:38:35.246" v="95" actId="1036"/>
          <ac:spMkLst>
            <pc:docMk/>
            <pc:sldMk cId="0" sldId="342"/>
            <ac:spMk id="476199" creationId="{2B8D511D-D0C0-0687-2AEB-EC3ED3E232E9}"/>
          </ac:spMkLst>
        </pc:spChg>
        <pc:spChg chg="mod">
          <ac:chgData name="roshni singh" userId="d8d7e7c879dd3cd6" providerId="LiveId" clId="{A2EEE296-E967-4702-9431-69007FBF2BC7}" dt="2023-02-17T17:38:35.246" v="95" actId="1036"/>
          <ac:spMkLst>
            <pc:docMk/>
            <pc:sldMk cId="0" sldId="342"/>
            <ac:spMk id="476200" creationId="{254EFCD3-F662-56B4-01B7-33B6E271231D}"/>
          </ac:spMkLst>
        </pc:spChg>
        <pc:spChg chg="mod">
          <ac:chgData name="roshni singh" userId="d8d7e7c879dd3cd6" providerId="LiveId" clId="{A2EEE296-E967-4702-9431-69007FBF2BC7}" dt="2023-02-17T17:38:35.246" v="95" actId="1036"/>
          <ac:spMkLst>
            <pc:docMk/>
            <pc:sldMk cId="0" sldId="342"/>
            <ac:spMk id="476201" creationId="{02A2F9C0-36E1-656F-82DD-4552F030E1E7}"/>
          </ac:spMkLst>
        </pc:spChg>
        <pc:spChg chg="mod">
          <ac:chgData name="roshni singh" userId="d8d7e7c879dd3cd6" providerId="LiveId" clId="{A2EEE296-E967-4702-9431-69007FBF2BC7}" dt="2023-02-17T17:38:35.246" v="95" actId="1036"/>
          <ac:spMkLst>
            <pc:docMk/>
            <pc:sldMk cId="0" sldId="342"/>
            <ac:spMk id="476202" creationId="{81A7FD56-2460-5F0F-586B-DEF290DC9DB6}"/>
          </ac:spMkLst>
        </pc:spChg>
        <pc:spChg chg="mod">
          <ac:chgData name="roshni singh" userId="d8d7e7c879dd3cd6" providerId="LiveId" clId="{A2EEE296-E967-4702-9431-69007FBF2BC7}" dt="2023-02-17T17:38:35.246" v="95" actId="1036"/>
          <ac:spMkLst>
            <pc:docMk/>
            <pc:sldMk cId="0" sldId="342"/>
            <ac:spMk id="476203" creationId="{74F8C18F-5F8D-DAB7-8CED-10A134DB7886}"/>
          </ac:spMkLst>
        </pc:spChg>
        <pc:spChg chg="mod">
          <ac:chgData name="roshni singh" userId="d8d7e7c879dd3cd6" providerId="LiveId" clId="{A2EEE296-E967-4702-9431-69007FBF2BC7}" dt="2023-02-17T17:38:35.246" v="95" actId="1036"/>
          <ac:spMkLst>
            <pc:docMk/>
            <pc:sldMk cId="0" sldId="342"/>
            <ac:spMk id="476204" creationId="{2F2D5DE8-8741-1661-202B-43D628116B74}"/>
          </ac:spMkLst>
        </pc:spChg>
        <pc:spChg chg="mod">
          <ac:chgData name="roshni singh" userId="d8d7e7c879dd3cd6" providerId="LiveId" clId="{A2EEE296-E967-4702-9431-69007FBF2BC7}" dt="2023-02-17T17:38:35.246" v="95" actId="1036"/>
          <ac:spMkLst>
            <pc:docMk/>
            <pc:sldMk cId="0" sldId="342"/>
            <ac:spMk id="476205" creationId="{B8CD4662-9C06-9233-3BB0-E817581B366C}"/>
          </ac:spMkLst>
        </pc:spChg>
        <pc:spChg chg="mod">
          <ac:chgData name="roshni singh" userId="d8d7e7c879dd3cd6" providerId="LiveId" clId="{A2EEE296-E967-4702-9431-69007FBF2BC7}" dt="2023-02-17T17:38:35.246" v="95" actId="1036"/>
          <ac:spMkLst>
            <pc:docMk/>
            <pc:sldMk cId="0" sldId="342"/>
            <ac:spMk id="476206" creationId="{A017021A-0859-3C07-33C1-04FDB862F275}"/>
          </ac:spMkLst>
        </pc:spChg>
        <pc:spChg chg="mod">
          <ac:chgData name="roshni singh" userId="d8d7e7c879dd3cd6" providerId="LiveId" clId="{A2EEE296-E967-4702-9431-69007FBF2BC7}" dt="2023-02-17T17:38:35.246" v="95" actId="1036"/>
          <ac:spMkLst>
            <pc:docMk/>
            <pc:sldMk cId="0" sldId="342"/>
            <ac:spMk id="476207" creationId="{B7D5618F-062B-1FAC-A03D-481E3050B2E9}"/>
          </ac:spMkLst>
        </pc:spChg>
        <pc:spChg chg="mod">
          <ac:chgData name="roshni singh" userId="d8d7e7c879dd3cd6" providerId="LiveId" clId="{A2EEE296-E967-4702-9431-69007FBF2BC7}" dt="2023-02-17T17:38:35.246" v="95" actId="1036"/>
          <ac:spMkLst>
            <pc:docMk/>
            <pc:sldMk cId="0" sldId="342"/>
            <ac:spMk id="476208" creationId="{A1E4BC55-DEBE-1243-105D-DC347564EF11}"/>
          </ac:spMkLst>
        </pc:spChg>
        <pc:spChg chg="mod">
          <ac:chgData name="roshni singh" userId="d8d7e7c879dd3cd6" providerId="LiveId" clId="{A2EEE296-E967-4702-9431-69007FBF2BC7}" dt="2023-02-17T17:38:35.246" v="95" actId="1036"/>
          <ac:spMkLst>
            <pc:docMk/>
            <pc:sldMk cId="0" sldId="342"/>
            <ac:spMk id="476213" creationId="{9CA2301B-E553-19F2-4121-F93D12760E21}"/>
          </ac:spMkLst>
        </pc:spChg>
        <pc:spChg chg="add del">
          <ac:chgData name="roshni singh" userId="d8d7e7c879dd3cd6" providerId="LiveId" clId="{A2EEE296-E967-4702-9431-69007FBF2BC7}" dt="2023-02-17T17:38:36.865" v="97" actId="478"/>
          <ac:spMkLst>
            <pc:docMk/>
            <pc:sldMk cId="0" sldId="342"/>
            <ac:spMk id="476215" creationId="{AED4843D-FA4B-456A-434F-83A9742A3BFB}"/>
          </ac:spMkLst>
        </pc:spChg>
      </pc:sldChg>
      <pc:sldChg chg="add del">
        <pc:chgData name="roshni singh" userId="d8d7e7c879dd3cd6" providerId="LiveId" clId="{A2EEE296-E967-4702-9431-69007FBF2BC7}" dt="2023-02-17T17:37:27.111" v="13"/>
        <pc:sldMkLst>
          <pc:docMk/>
          <pc:sldMk cId="0" sldId="344"/>
        </pc:sldMkLst>
      </pc:sldChg>
      <pc:sldChg chg="modSp del">
        <pc:chgData name="roshni singh" userId="d8d7e7c879dd3cd6" providerId="LiveId" clId="{A2EEE296-E967-4702-9431-69007FBF2BC7}" dt="2023-02-17T17:41:43.115" v="208" actId="47"/>
        <pc:sldMkLst>
          <pc:docMk/>
          <pc:sldMk cId="0" sldId="374"/>
        </pc:sldMkLst>
        <pc:spChg chg="mod">
          <ac:chgData name="roshni singh" userId="d8d7e7c879dd3cd6" providerId="LiveId" clId="{A2EEE296-E967-4702-9431-69007FBF2BC7}" dt="2023-02-17T17:40:35.167" v="194" actId="1036"/>
          <ac:spMkLst>
            <pc:docMk/>
            <pc:sldMk cId="0" sldId="374"/>
            <ac:spMk id="495618" creationId="{909D4B64-CD8B-D655-3DDB-39DD45D17435}"/>
          </ac:spMkLst>
        </pc:spChg>
        <pc:spChg chg="mod">
          <ac:chgData name="roshni singh" userId="d8d7e7c879dd3cd6" providerId="LiveId" clId="{A2EEE296-E967-4702-9431-69007FBF2BC7}" dt="2023-02-17T17:40:35.167" v="194" actId="1036"/>
          <ac:spMkLst>
            <pc:docMk/>
            <pc:sldMk cId="0" sldId="374"/>
            <ac:spMk id="495619" creationId="{7E8F6D03-E82F-E26D-1F59-B3CFD441B80D}"/>
          </ac:spMkLst>
        </pc:spChg>
        <pc:spChg chg="mod">
          <ac:chgData name="roshni singh" userId="d8d7e7c879dd3cd6" providerId="LiveId" clId="{A2EEE296-E967-4702-9431-69007FBF2BC7}" dt="2023-02-17T17:40:35.167" v="194" actId="1036"/>
          <ac:spMkLst>
            <pc:docMk/>
            <pc:sldMk cId="0" sldId="374"/>
            <ac:spMk id="495620" creationId="{1CC1C669-DB0C-F86B-F24F-D9AF908F2F72}"/>
          </ac:spMkLst>
        </pc:spChg>
        <pc:spChg chg="mod">
          <ac:chgData name="roshni singh" userId="d8d7e7c879dd3cd6" providerId="LiveId" clId="{A2EEE296-E967-4702-9431-69007FBF2BC7}" dt="2023-02-17T17:40:35.167" v="194" actId="1036"/>
          <ac:spMkLst>
            <pc:docMk/>
            <pc:sldMk cId="0" sldId="374"/>
            <ac:spMk id="495621" creationId="{FA9D7799-8319-05CE-4880-841A3886B638}"/>
          </ac:spMkLst>
        </pc:spChg>
        <pc:spChg chg="mod">
          <ac:chgData name="roshni singh" userId="d8d7e7c879dd3cd6" providerId="LiveId" clId="{A2EEE296-E967-4702-9431-69007FBF2BC7}" dt="2023-02-17T17:40:35.167" v="194" actId="1036"/>
          <ac:spMkLst>
            <pc:docMk/>
            <pc:sldMk cId="0" sldId="374"/>
            <ac:spMk id="495622" creationId="{FCDB4E07-8FC2-C72C-6433-8AC05E18847C}"/>
          </ac:spMkLst>
        </pc:spChg>
        <pc:spChg chg="mod">
          <ac:chgData name="roshni singh" userId="d8d7e7c879dd3cd6" providerId="LiveId" clId="{A2EEE296-E967-4702-9431-69007FBF2BC7}" dt="2023-02-17T17:40:35.167" v="194" actId="1036"/>
          <ac:spMkLst>
            <pc:docMk/>
            <pc:sldMk cId="0" sldId="374"/>
            <ac:spMk id="495623" creationId="{D75D8CDE-0604-C256-1FBB-E43FF0CDAD57}"/>
          </ac:spMkLst>
        </pc:spChg>
        <pc:spChg chg="mod">
          <ac:chgData name="roshni singh" userId="d8d7e7c879dd3cd6" providerId="LiveId" clId="{A2EEE296-E967-4702-9431-69007FBF2BC7}" dt="2023-02-17T17:40:35.167" v="194" actId="1036"/>
          <ac:spMkLst>
            <pc:docMk/>
            <pc:sldMk cId="0" sldId="374"/>
            <ac:spMk id="495624" creationId="{7EC34A3B-4273-AA30-891C-3E76E60995B5}"/>
          </ac:spMkLst>
        </pc:spChg>
        <pc:spChg chg="mod">
          <ac:chgData name="roshni singh" userId="d8d7e7c879dd3cd6" providerId="LiveId" clId="{A2EEE296-E967-4702-9431-69007FBF2BC7}" dt="2023-02-17T17:40:35.167" v="194" actId="1036"/>
          <ac:spMkLst>
            <pc:docMk/>
            <pc:sldMk cId="0" sldId="374"/>
            <ac:spMk id="495625" creationId="{1DB20FF7-8075-7D4F-E8B5-9F43F8441846}"/>
          </ac:spMkLst>
        </pc:spChg>
        <pc:spChg chg="mod">
          <ac:chgData name="roshni singh" userId="d8d7e7c879dd3cd6" providerId="LiveId" clId="{A2EEE296-E967-4702-9431-69007FBF2BC7}" dt="2023-02-17T17:40:35.167" v="194" actId="1036"/>
          <ac:spMkLst>
            <pc:docMk/>
            <pc:sldMk cId="0" sldId="374"/>
            <ac:spMk id="495626" creationId="{45F3AE49-7B41-90D0-CF88-4028F317F533}"/>
          </ac:spMkLst>
        </pc:spChg>
        <pc:spChg chg="mod">
          <ac:chgData name="roshni singh" userId="d8d7e7c879dd3cd6" providerId="LiveId" clId="{A2EEE296-E967-4702-9431-69007FBF2BC7}" dt="2023-02-17T17:40:35.167" v="194" actId="1036"/>
          <ac:spMkLst>
            <pc:docMk/>
            <pc:sldMk cId="0" sldId="374"/>
            <ac:spMk id="495627" creationId="{502773A1-4B00-A85B-37E2-489B6908A934}"/>
          </ac:spMkLst>
        </pc:spChg>
        <pc:spChg chg="mod">
          <ac:chgData name="roshni singh" userId="d8d7e7c879dd3cd6" providerId="LiveId" clId="{A2EEE296-E967-4702-9431-69007FBF2BC7}" dt="2023-02-17T17:40:35.167" v="194" actId="1036"/>
          <ac:spMkLst>
            <pc:docMk/>
            <pc:sldMk cId="0" sldId="374"/>
            <ac:spMk id="495628" creationId="{9B6394D8-1261-DECF-B49A-7AA6CFBBBA28}"/>
          </ac:spMkLst>
        </pc:spChg>
        <pc:spChg chg="mod">
          <ac:chgData name="roshni singh" userId="d8d7e7c879dd3cd6" providerId="LiveId" clId="{A2EEE296-E967-4702-9431-69007FBF2BC7}" dt="2023-02-17T17:40:35.167" v="194" actId="1036"/>
          <ac:spMkLst>
            <pc:docMk/>
            <pc:sldMk cId="0" sldId="374"/>
            <ac:spMk id="495629" creationId="{51351770-1C95-8D69-DEC9-1E976B57546C}"/>
          </ac:spMkLst>
        </pc:spChg>
        <pc:spChg chg="mod">
          <ac:chgData name="roshni singh" userId="d8d7e7c879dd3cd6" providerId="LiveId" clId="{A2EEE296-E967-4702-9431-69007FBF2BC7}" dt="2023-02-17T17:40:35.167" v="194" actId="1036"/>
          <ac:spMkLst>
            <pc:docMk/>
            <pc:sldMk cId="0" sldId="374"/>
            <ac:spMk id="495630" creationId="{BC95C7E9-B737-BA9A-A64B-85B96F1A7077}"/>
          </ac:spMkLst>
        </pc:spChg>
        <pc:spChg chg="mod">
          <ac:chgData name="roshni singh" userId="d8d7e7c879dd3cd6" providerId="LiveId" clId="{A2EEE296-E967-4702-9431-69007FBF2BC7}" dt="2023-02-17T17:40:35.167" v="194" actId="1036"/>
          <ac:spMkLst>
            <pc:docMk/>
            <pc:sldMk cId="0" sldId="374"/>
            <ac:spMk id="495631" creationId="{42503D6B-AA9C-5856-1BD6-9D1DB08DA759}"/>
          </ac:spMkLst>
        </pc:spChg>
        <pc:spChg chg="mod">
          <ac:chgData name="roshni singh" userId="d8d7e7c879dd3cd6" providerId="LiveId" clId="{A2EEE296-E967-4702-9431-69007FBF2BC7}" dt="2023-02-17T17:40:35.167" v="194" actId="1036"/>
          <ac:spMkLst>
            <pc:docMk/>
            <pc:sldMk cId="0" sldId="374"/>
            <ac:spMk id="495632" creationId="{FA8DB1B4-0297-8545-CC8E-D72C097F3877}"/>
          </ac:spMkLst>
        </pc:spChg>
        <pc:spChg chg="mod">
          <ac:chgData name="roshni singh" userId="d8d7e7c879dd3cd6" providerId="LiveId" clId="{A2EEE296-E967-4702-9431-69007FBF2BC7}" dt="2023-02-17T17:40:35.167" v="194" actId="1036"/>
          <ac:spMkLst>
            <pc:docMk/>
            <pc:sldMk cId="0" sldId="374"/>
            <ac:spMk id="495633" creationId="{69717119-2E23-2D84-8693-DD08FDA622D8}"/>
          </ac:spMkLst>
        </pc:spChg>
        <pc:spChg chg="mod">
          <ac:chgData name="roshni singh" userId="d8d7e7c879dd3cd6" providerId="LiveId" clId="{A2EEE296-E967-4702-9431-69007FBF2BC7}" dt="2023-02-17T17:40:35.167" v="194" actId="1036"/>
          <ac:spMkLst>
            <pc:docMk/>
            <pc:sldMk cId="0" sldId="374"/>
            <ac:spMk id="495634" creationId="{46BBA9D1-1A80-FF7F-DF48-DDD614F0CFA1}"/>
          </ac:spMkLst>
        </pc:spChg>
      </pc:sldChg>
      <pc:sldChg chg="del">
        <pc:chgData name="roshni singh" userId="d8d7e7c879dd3cd6" providerId="LiveId" clId="{A2EEE296-E967-4702-9431-69007FBF2BC7}" dt="2023-02-17T17:42:36.975" v="232" actId="47"/>
        <pc:sldMkLst>
          <pc:docMk/>
          <pc:sldMk cId="0" sldId="375"/>
        </pc:sldMkLst>
      </pc:sldChg>
      <pc:sldChg chg="del">
        <pc:chgData name="roshni singh" userId="d8d7e7c879dd3cd6" providerId="LiveId" clId="{A2EEE296-E967-4702-9431-69007FBF2BC7}" dt="2023-02-17T17:43:05.354" v="251" actId="47"/>
        <pc:sldMkLst>
          <pc:docMk/>
          <pc:sldMk cId="0" sldId="376"/>
        </pc:sldMkLst>
      </pc:sldChg>
      <pc:sldChg chg="del">
        <pc:chgData name="roshni singh" userId="d8d7e7c879dd3cd6" providerId="LiveId" clId="{A2EEE296-E967-4702-9431-69007FBF2BC7}" dt="2023-02-17T17:43:34.565" v="257" actId="47"/>
        <pc:sldMkLst>
          <pc:docMk/>
          <pc:sldMk cId="0" sldId="377"/>
        </pc:sldMkLst>
      </pc:sldChg>
      <pc:sldChg chg="del">
        <pc:chgData name="roshni singh" userId="d8d7e7c879dd3cd6" providerId="LiveId" clId="{A2EEE296-E967-4702-9431-69007FBF2BC7}" dt="2023-02-17T17:43:54.996" v="274" actId="47"/>
        <pc:sldMkLst>
          <pc:docMk/>
          <pc:sldMk cId="0" sldId="378"/>
        </pc:sldMkLst>
      </pc:sldChg>
      <pc:sldChg chg="del">
        <pc:chgData name="roshni singh" userId="d8d7e7c879dd3cd6" providerId="LiveId" clId="{A2EEE296-E967-4702-9431-69007FBF2BC7}" dt="2023-02-17T17:44:18.403" v="290" actId="47"/>
        <pc:sldMkLst>
          <pc:docMk/>
          <pc:sldMk cId="0" sldId="379"/>
        </pc:sldMkLst>
      </pc:sldChg>
      <pc:sldChg chg="del">
        <pc:chgData name="roshni singh" userId="d8d7e7c879dd3cd6" providerId="LiveId" clId="{A2EEE296-E967-4702-9431-69007FBF2BC7}" dt="2023-02-17T17:44:45.828" v="297" actId="47"/>
        <pc:sldMkLst>
          <pc:docMk/>
          <pc:sldMk cId="0" sldId="380"/>
        </pc:sldMkLst>
      </pc:sldChg>
      <pc:sldChg chg="addSp delSp modSp new mod">
        <pc:chgData name="roshni singh" userId="d8d7e7c879dd3cd6" providerId="LiveId" clId="{A2EEE296-E967-4702-9431-69007FBF2BC7}" dt="2023-02-17T17:37:04.403" v="9" actId="22"/>
        <pc:sldMkLst>
          <pc:docMk/>
          <pc:sldMk cId="2129176060" sldId="381"/>
        </pc:sldMkLst>
        <pc:spChg chg="del">
          <ac:chgData name="roshni singh" userId="d8d7e7c879dd3cd6" providerId="LiveId" clId="{A2EEE296-E967-4702-9431-69007FBF2BC7}" dt="2023-02-17T17:35:30.864" v="4" actId="478"/>
          <ac:spMkLst>
            <pc:docMk/>
            <pc:sldMk cId="2129176060" sldId="381"/>
            <ac:spMk id="2" creationId="{10173A10-E8FE-012F-96B0-43AB2C507F75}"/>
          </ac:spMkLst>
        </pc:spChg>
        <pc:spChg chg="del">
          <ac:chgData name="roshni singh" userId="d8d7e7c879dd3cd6" providerId="LiveId" clId="{A2EEE296-E967-4702-9431-69007FBF2BC7}" dt="2023-02-17T17:35:26.354" v="3" actId="22"/>
          <ac:spMkLst>
            <pc:docMk/>
            <pc:sldMk cId="2129176060" sldId="381"/>
            <ac:spMk id="3" creationId="{A0C72397-0F6F-84C4-86D4-6CBF4BAFBBCB}"/>
          </ac:spMkLst>
        </pc:spChg>
        <pc:picChg chg="add mod ord">
          <ac:chgData name="roshni singh" userId="d8d7e7c879dd3cd6" providerId="LiveId" clId="{A2EEE296-E967-4702-9431-69007FBF2BC7}" dt="2023-02-17T17:35:39.943" v="7" actId="14100"/>
          <ac:picMkLst>
            <pc:docMk/>
            <pc:sldMk cId="2129176060" sldId="381"/>
            <ac:picMk id="5" creationId="{B096576B-A22A-EEB4-17A5-2C38B1976CB7}"/>
          </ac:picMkLst>
        </pc:picChg>
        <pc:picChg chg="add del">
          <ac:chgData name="roshni singh" userId="d8d7e7c879dd3cd6" providerId="LiveId" clId="{A2EEE296-E967-4702-9431-69007FBF2BC7}" dt="2023-02-17T17:37:04.403" v="9" actId="22"/>
          <ac:picMkLst>
            <pc:docMk/>
            <pc:sldMk cId="2129176060" sldId="381"/>
            <ac:picMk id="7" creationId="{2D3481A0-5D5C-B2A7-524A-504392BF02C0}"/>
          </ac:picMkLst>
        </pc:picChg>
      </pc:sldChg>
      <pc:sldChg chg="addSp delSp modSp new mod">
        <pc:chgData name="roshni singh" userId="d8d7e7c879dd3cd6" providerId="LiveId" clId="{A2EEE296-E967-4702-9431-69007FBF2BC7}" dt="2023-02-17T17:39:53.614" v="178" actId="1036"/>
        <pc:sldMkLst>
          <pc:docMk/>
          <pc:sldMk cId="2939133837" sldId="382"/>
        </pc:sldMkLst>
        <pc:spChg chg="del">
          <ac:chgData name="roshni singh" userId="d8d7e7c879dd3cd6" providerId="LiveId" clId="{A2EEE296-E967-4702-9431-69007FBF2BC7}" dt="2023-02-17T17:39:22.200" v="101" actId="478"/>
          <ac:spMkLst>
            <pc:docMk/>
            <pc:sldMk cId="2939133837" sldId="382"/>
            <ac:spMk id="2" creationId="{B3FB4489-BDD1-8A80-144F-8FCE8AC96E8B}"/>
          </ac:spMkLst>
        </pc:spChg>
        <pc:spChg chg="del">
          <ac:chgData name="roshni singh" userId="d8d7e7c879dd3cd6" providerId="LiveId" clId="{A2EEE296-E967-4702-9431-69007FBF2BC7}" dt="2023-02-17T17:39:23.745" v="102" actId="478"/>
          <ac:spMkLst>
            <pc:docMk/>
            <pc:sldMk cId="2939133837" sldId="382"/>
            <ac:spMk id="3" creationId="{A088BE7E-28AE-9416-C9FE-8BDB05E5230D}"/>
          </ac:spMkLst>
        </pc:spChg>
        <pc:spChg chg="add mod">
          <ac:chgData name="roshni singh" userId="d8d7e7c879dd3cd6" providerId="LiveId" clId="{A2EEE296-E967-4702-9431-69007FBF2BC7}" dt="2023-02-17T17:39:44.676" v="146" actId="2711"/>
          <ac:spMkLst>
            <pc:docMk/>
            <pc:sldMk cId="2939133837" sldId="382"/>
            <ac:spMk id="4" creationId="{96104B4A-0095-6746-84C8-2B8A22C8D897}"/>
          </ac:spMkLst>
        </pc:spChg>
        <pc:spChg chg="add mod">
          <ac:chgData name="roshni singh" userId="d8d7e7c879dd3cd6" providerId="LiveId" clId="{A2EEE296-E967-4702-9431-69007FBF2BC7}" dt="2023-02-17T17:39:53.614" v="178" actId="1036"/>
          <ac:spMkLst>
            <pc:docMk/>
            <pc:sldMk cId="2939133837" sldId="382"/>
            <ac:spMk id="5" creationId="{E4B3BC5F-5E8D-7858-09F0-1BBBABC10079}"/>
          </ac:spMkLst>
        </pc:spChg>
        <pc:spChg chg="add mod">
          <ac:chgData name="roshni singh" userId="d8d7e7c879dd3cd6" providerId="LiveId" clId="{A2EEE296-E967-4702-9431-69007FBF2BC7}" dt="2023-02-17T17:39:53.614" v="178" actId="1036"/>
          <ac:spMkLst>
            <pc:docMk/>
            <pc:sldMk cId="2939133837" sldId="382"/>
            <ac:spMk id="6" creationId="{9EB9E9B1-A48F-DAE6-10AF-C22351164816}"/>
          </ac:spMkLst>
        </pc:spChg>
        <pc:spChg chg="add mod">
          <ac:chgData name="roshni singh" userId="d8d7e7c879dd3cd6" providerId="LiveId" clId="{A2EEE296-E967-4702-9431-69007FBF2BC7}" dt="2023-02-17T17:39:53.614" v="178" actId="1036"/>
          <ac:spMkLst>
            <pc:docMk/>
            <pc:sldMk cId="2939133837" sldId="382"/>
            <ac:spMk id="7" creationId="{B13AFC1C-4345-9497-0677-A8E253AECBB3}"/>
          </ac:spMkLst>
        </pc:spChg>
        <pc:spChg chg="add mod">
          <ac:chgData name="roshni singh" userId="d8d7e7c879dd3cd6" providerId="LiveId" clId="{A2EEE296-E967-4702-9431-69007FBF2BC7}" dt="2023-02-17T17:39:53.614" v="178" actId="1036"/>
          <ac:spMkLst>
            <pc:docMk/>
            <pc:sldMk cId="2939133837" sldId="382"/>
            <ac:spMk id="8" creationId="{01085836-1758-446D-72FA-EF25202277BC}"/>
          </ac:spMkLst>
        </pc:spChg>
        <pc:spChg chg="add mod">
          <ac:chgData name="roshni singh" userId="d8d7e7c879dd3cd6" providerId="LiveId" clId="{A2EEE296-E967-4702-9431-69007FBF2BC7}" dt="2023-02-17T17:39:53.614" v="178" actId="1036"/>
          <ac:spMkLst>
            <pc:docMk/>
            <pc:sldMk cId="2939133837" sldId="382"/>
            <ac:spMk id="9" creationId="{C5221596-8593-222B-C775-DD7CC1AEDD9B}"/>
          </ac:spMkLst>
        </pc:spChg>
        <pc:spChg chg="add mod">
          <ac:chgData name="roshni singh" userId="d8d7e7c879dd3cd6" providerId="LiveId" clId="{A2EEE296-E967-4702-9431-69007FBF2BC7}" dt="2023-02-17T17:39:53.614" v="178" actId="1036"/>
          <ac:spMkLst>
            <pc:docMk/>
            <pc:sldMk cId="2939133837" sldId="382"/>
            <ac:spMk id="10" creationId="{91FFA649-112E-B5A0-022F-8A1697A22522}"/>
          </ac:spMkLst>
        </pc:spChg>
        <pc:spChg chg="add mod">
          <ac:chgData name="roshni singh" userId="d8d7e7c879dd3cd6" providerId="LiveId" clId="{A2EEE296-E967-4702-9431-69007FBF2BC7}" dt="2023-02-17T17:39:53.614" v="178" actId="1036"/>
          <ac:spMkLst>
            <pc:docMk/>
            <pc:sldMk cId="2939133837" sldId="382"/>
            <ac:spMk id="11" creationId="{E8E854A5-AC2F-C9A7-8488-6FD71D0C932E}"/>
          </ac:spMkLst>
        </pc:spChg>
        <pc:spChg chg="add mod">
          <ac:chgData name="roshni singh" userId="d8d7e7c879dd3cd6" providerId="LiveId" clId="{A2EEE296-E967-4702-9431-69007FBF2BC7}" dt="2023-02-17T17:39:53.614" v="178" actId="1036"/>
          <ac:spMkLst>
            <pc:docMk/>
            <pc:sldMk cId="2939133837" sldId="382"/>
            <ac:spMk id="12" creationId="{3FCF29E6-CB42-EBD6-B329-432716C5648F}"/>
          </ac:spMkLst>
        </pc:spChg>
        <pc:spChg chg="add mod">
          <ac:chgData name="roshni singh" userId="d8d7e7c879dd3cd6" providerId="LiveId" clId="{A2EEE296-E967-4702-9431-69007FBF2BC7}" dt="2023-02-17T17:39:53.614" v="178" actId="1036"/>
          <ac:spMkLst>
            <pc:docMk/>
            <pc:sldMk cId="2939133837" sldId="382"/>
            <ac:spMk id="13" creationId="{08E6312A-6B48-EBDB-A2F8-329E7B378114}"/>
          </ac:spMkLst>
        </pc:spChg>
        <pc:spChg chg="add mod">
          <ac:chgData name="roshni singh" userId="d8d7e7c879dd3cd6" providerId="LiveId" clId="{A2EEE296-E967-4702-9431-69007FBF2BC7}" dt="2023-02-17T17:39:53.614" v="178" actId="1036"/>
          <ac:spMkLst>
            <pc:docMk/>
            <pc:sldMk cId="2939133837" sldId="382"/>
            <ac:spMk id="14" creationId="{222007A9-19B7-3191-C0D9-1F3565CC086E}"/>
          </ac:spMkLst>
        </pc:spChg>
        <pc:spChg chg="add mod">
          <ac:chgData name="roshni singh" userId="d8d7e7c879dd3cd6" providerId="LiveId" clId="{A2EEE296-E967-4702-9431-69007FBF2BC7}" dt="2023-02-17T17:39:53.614" v="178" actId="1036"/>
          <ac:spMkLst>
            <pc:docMk/>
            <pc:sldMk cId="2939133837" sldId="382"/>
            <ac:spMk id="15" creationId="{5C8B6BBD-86C3-1135-9158-058338332275}"/>
          </ac:spMkLst>
        </pc:spChg>
        <pc:spChg chg="add mod">
          <ac:chgData name="roshni singh" userId="d8d7e7c879dd3cd6" providerId="LiveId" clId="{A2EEE296-E967-4702-9431-69007FBF2BC7}" dt="2023-02-17T17:39:53.614" v="178" actId="1036"/>
          <ac:spMkLst>
            <pc:docMk/>
            <pc:sldMk cId="2939133837" sldId="382"/>
            <ac:spMk id="16" creationId="{406E9348-A3AA-8278-1C95-D700C7D46BB3}"/>
          </ac:spMkLst>
        </pc:spChg>
        <pc:spChg chg="add mod">
          <ac:chgData name="roshni singh" userId="d8d7e7c879dd3cd6" providerId="LiveId" clId="{A2EEE296-E967-4702-9431-69007FBF2BC7}" dt="2023-02-17T17:39:53.614" v="178" actId="1036"/>
          <ac:spMkLst>
            <pc:docMk/>
            <pc:sldMk cId="2939133837" sldId="382"/>
            <ac:spMk id="17" creationId="{9DBA7517-E261-98B3-4AD6-EC6B87929D34}"/>
          </ac:spMkLst>
        </pc:spChg>
        <pc:spChg chg="add mod">
          <ac:chgData name="roshni singh" userId="d8d7e7c879dd3cd6" providerId="LiveId" clId="{A2EEE296-E967-4702-9431-69007FBF2BC7}" dt="2023-02-17T17:39:53.614" v="178" actId="1036"/>
          <ac:spMkLst>
            <pc:docMk/>
            <pc:sldMk cId="2939133837" sldId="382"/>
            <ac:spMk id="18" creationId="{C8544B49-3022-1D33-5B8C-0A777F077946}"/>
          </ac:spMkLst>
        </pc:spChg>
        <pc:spChg chg="add mod">
          <ac:chgData name="roshni singh" userId="d8d7e7c879dd3cd6" providerId="LiveId" clId="{A2EEE296-E967-4702-9431-69007FBF2BC7}" dt="2023-02-17T17:39:53.614" v="178" actId="1036"/>
          <ac:spMkLst>
            <pc:docMk/>
            <pc:sldMk cId="2939133837" sldId="382"/>
            <ac:spMk id="19" creationId="{EF196269-E2C2-3CE2-142C-3D2BB9631A7E}"/>
          </ac:spMkLst>
        </pc:spChg>
        <pc:spChg chg="add mod">
          <ac:chgData name="roshni singh" userId="d8d7e7c879dd3cd6" providerId="LiveId" clId="{A2EEE296-E967-4702-9431-69007FBF2BC7}" dt="2023-02-17T17:39:53.614" v="178" actId="1036"/>
          <ac:spMkLst>
            <pc:docMk/>
            <pc:sldMk cId="2939133837" sldId="382"/>
            <ac:spMk id="20" creationId="{938603E0-05A5-1F6A-A457-5402A34AEFA0}"/>
          </ac:spMkLst>
        </pc:spChg>
        <pc:spChg chg="add mod">
          <ac:chgData name="roshni singh" userId="d8d7e7c879dd3cd6" providerId="LiveId" clId="{A2EEE296-E967-4702-9431-69007FBF2BC7}" dt="2023-02-17T17:39:53.614" v="178" actId="1036"/>
          <ac:spMkLst>
            <pc:docMk/>
            <pc:sldMk cId="2939133837" sldId="382"/>
            <ac:spMk id="21" creationId="{126BCEC9-6F8A-E9EC-0447-1D55D4139073}"/>
          </ac:spMkLst>
        </pc:spChg>
        <pc:spChg chg="add mod">
          <ac:chgData name="roshni singh" userId="d8d7e7c879dd3cd6" providerId="LiveId" clId="{A2EEE296-E967-4702-9431-69007FBF2BC7}" dt="2023-02-17T17:39:53.614" v="178" actId="1036"/>
          <ac:spMkLst>
            <pc:docMk/>
            <pc:sldMk cId="2939133837" sldId="382"/>
            <ac:spMk id="22" creationId="{694C38CB-AF54-5653-4AC0-FD20CBAD27B0}"/>
          </ac:spMkLst>
        </pc:spChg>
        <pc:spChg chg="add mod">
          <ac:chgData name="roshni singh" userId="d8d7e7c879dd3cd6" providerId="LiveId" clId="{A2EEE296-E967-4702-9431-69007FBF2BC7}" dt="2023-02-17T17:39:53.614" v="178" actId="1036"/>
          <ac:spMkLst>
            <pc:docMk/>
            <pc:sldMk cId="2939133837" sldId="382"/>
            <ac:spMk id="23" creationId="{310F2753-6E89-B659-456C-FDF6AEAE89F1}"/>
          </ac:spMkLst>
        </pc:spChg>
        <pc:spChg chg="add mod">
          <ac:chgData name="roshni singh" userId="d8d7e7c879dd3cd6" providerId="LiveId" clId="{A2EEE296-E967-4702-9431-69007FBF2BC7}" dt="2023-02-17T17:39:53.614" v="178" actId="1036"/>
          <ac:spMkLst>
            <pc:docMk/>
            <pc:sldMk cId="2939133837" sldId="382"/>
            <ac:spMk id="24" creationId="{FC6020A5-BA40-FF8C-64F6-2320AC0A299D}"/>
          </ac:spMkLst>
        </pc:spChg>
        <pc:spChg chg="add mod">
          <ac:chgData name="roshni singh" userId="d8d7e7c879dd3cd6" providerId="LiveId" clId="{A2EEE296-E967-4702-9431-69007FBF2BC7}" dt="2023-02-17T17:39:53.614" v="178" actId="1036"/>
          <ac:spMkLst>
            <pc:docMk/>
            <pc:sldMk cId="2939133837" sldId="382"/>
            <ac:spMk id="25" creationId="{7C3F31B5-ABF1-A58F-9ED7-AB60723AA574}"/>
          </ac:spMkLst>
        </pc:spChg>
        <pc:spChg chg="add mod">
          <ac:chgData name="roshni singh" userId="d8d7e7c879dd3cd6" providerId="LiveId" clId="{A2EEE296-E967-4702-9431-69007FBF2BC7}" dt="2023-02-17T17:39:53.614" v="178" actId="1036"/>
          <ac:spMkLst>
            <pc:docMk/>
            <pc:sldMk cId="2939133837" sldId="382"/>
            <ac:spMk id="26" creationId="{98323189-7338-71D9-2F66-A9DE11B58260}"/>
          </ac:spMkLst>
        </pc:spChg>
        <pc:spChg chg="add mod">
          <ac:chgData name="roshni singh" userId="d8d7e7c879dd3cd6" providerId="LiveId" clId="{A2EEE296-E967-4702-9431-69007FBF2BC7}" dt="2023-02-17T17:39:53.614" v="178" actId="1036"/>
          <ac:spMkLst>
            <pc:docMk/>
            <pc:sldMk cId="2939133837" sldId="382"/>
            <ac:spMk id="27" creationId="{EE92F2C4-C5F7-7A5F-5F04-3DC8B6247ECD}"/>
          </ac:spMkLst>
        </pc:spChg>
        <pc:spChg chg="add mod">
          <ac:chgData name="roshni singh" userId="d8d7e7c879dd3cd6" providerId="LiveId" clId="{A2EEE296-E967-4702-9431-69007FBF2BC7}" dt="2023-02-17T17:39:53.614" v="178" actId="1036"/>
          <ac:spMkLst>
            <pc:docMk/>
            <pc:sldMk cId="2939133837" sldId="382"/>
            <ac:spMk id="28" creationId="{03DAB333-9EAC-0964-E868-5F74B8F58CDF}"/>
          </ac:spMkLst>
        </pc:spChg>
        <pc:spChg chg="add mod">
          <ac:chgData name="roshni singh" userId="d8d7e7c879dd3cd6" providerId="LiveId" clId="{A2EEE296-E967-4702-9431-69007FBF2BC7}" dt="2023-02-17T17:39:53.614" v="178" actId="1036"/>
          <ac:spMkLst>
            <pc:docMk/>
            <pc:sldMk cId="2939133837" sldId="382"/>
            <ac:spMk id="29" creationId="{4F236569-6687-038E-ADE3-5E4CBBDBFFF9}"/>
          </ac:spMkLst>
        </pc:spChg>
        <pc:spChg chg="add mod">
          <ac:chgData name="roshni singh" userId="d8d7e7c879dd3cd6" providerId="LiveId" clId="{A2EEE296-E967-4702-9431-69007FBF2BC7}" dt="2023-02-17T17:39:53.614" v="178" actId="1036"/>
          <ac:spMkLst>
            <pc:docMk/>
            <pc:sldMk cId="2939133837" sldId="382"/>
            <ac:spMk id="30" creationId="{709D33B2-E977-EB75-5606-E6C454191B84}"/>
          </ac:spMkLst>
        </pc:spChg>
        <pc:spChg chg="add mod">
          <ac:chgData name="roshni singh" userId="d8d7e7c879dd3cd6" providerId="LiveId" clId="{A2EEE296-E967-4702-9431-69007FBF2BC7}" dt="2023-02-17T17:39:53.614" v="178" actId="1036"/>
          <ac:spMkLst>
            <pc:docMk/>
            <pc:sldMk cId="2939133837" sldId="382"/>
            <ac:spMk id="31" creationId="{66DB29E7-FDFA-C72E-58CD-0F1B066C710D}"/>
          </ac:spMkLst>
        </pc:spChg>
        <pc:spChg chg="add mod">
          <ac:chgData name="roshni singh" userId="d8d7e7c879dd3cd6" providerId="LiveId" clId="{A2EEE296-E967-4702-9431-69007FBF2BC7}" dt="2023-02-17T17:39:53.614" v="178" actId="1036"/>
          <ac:spMkLst>
            <pc:docMk/>
            <pc:sldMk cId="2939133837" sldId="382"/>
            <ac:spMk id="32" creationId="{A37D935C-2E37-C234-2A52-252C8238CCBB}"/>
          </ac:spMkLst>
        </pc:spChg>
        <pc:spChg chg="add mod">
          <ac:chgData name="roshni singh" userId="d8d7e7c879dd3cd6" providerId="LiveId" clId="{A2EEE296-E967-4702-9431-69007FBF2BC7}" dt="2023-02-17T17:39:53.614" v="178" actId="1036"/>
          <ac:spMkLst>
            <pc:docMk/>
            <pc:sldMk cId="2939133837" sldId="382"/>
            <ac:spMk id="33" creationId="{EC9E1BFF-F830-ABEA-2651-686E6FF0B927}"/>
          </ac:spMkLst>
        </pc:spChg>
        <pc:spChg chg="add mod">
          <ac:chgData name="roshni singh" userId="d8d7e7c879dd3cd6" providerId="LiveId" clId="{A2EEE296-E967-4702-9431-69007FBF2BC7}" dt="2023-02-17T17:39:53.614" v="178" actId="1036"/>
          <ac:spMkLst>
            <pc:docMk/>
            <pc:sldMk cId="2939133837" sldId="382"/>
            <ac:spMk id="34" creationId="{1CD25FB8-B81C-8A8D-6688-8958F477FF63}"/>
          </ac:spMkLst>
        </pc:spChg>
        <pc:spChg chg="add mod">
          <ac:chgData name="roshni singh" userId="d8d7e7c879dd3cd6" providerId="LiveId" clId="{A2EEE296-E967-4702-9431-69007FBF2BC7}" dt="2023-02-17T17:39:53.614" v="178" actId="1036"/>
          <ac:spMkLst>
            <pc:docMk/>
            <pc:sldMk cId="2939133837" sldId="382"/>
            <ac:spMk id="35" creationId="{393DAD81-B33B-C05B-E39E-9BB2F875A40F}"/>
          </ac:spMkLst>
        </pc:spChg>
        <pc:spChg chg="add mod">
          <ac:chgData name="roshni singh" userId="d8d7e7c879dd3cd6" providerId="LiveId" clId="{A2EEE296-E967-4702-9431-69007FBF2BC7}" dt="2023-02-17T17:39:53.614" v="178" actId="1036"/>
          <ac:spMkLst>
            <pc:docMk/>
            <pc:sldMk cId="2939133837" sldId="382"/>
            <ac:spMk id="36" creationId="{619F3B53-C0DA-934A-0FC5-1D09373473EC}"/>
          </ac:spMkLst>
        </pc:spChg>
        <pc:spChg chg="add mod">
          <ac:chgData name="roshni singh" userId="d8d7e7c879dd3cd6" providerId="LiveId" clId="{A2EEE296-E967-4702-9431-69007FBF2BC7}" dt="2023-02-17T17:39:53.614" v="178" actId="1036"/>
          <ac:spMkLst>
            <pc:docMk/>
            <pc:sldMk cId="2939133837" sldId="382"/>
            <ac:spMk id="37" creationId="{59E7705C-68E2-824D-7EAD-B5FDCBE8F21B}"/>
          </ac:spMkLst>
        </pc:spChg>
        <pc:spChg chg="add mod">
          <ac:chgData name="roshni singh" userId="d8d7e7c879dd3cd6" providerId="LiveId" clId="{A2EEE296-E967-4702-9431-69007FBF2BC7}" dt="2023-02-17T17:39:53.614" v="178" actId="1036"/>
          <ac:spMkLst>
            <pc:docMk/>
            <pc:sldMk cId="2939133837" sldId="382"/>
            <ac:spMk id="38" creationId="{37C65B01-76BB-89CA-A774-BFA676C3ABF4}"/>
          </ac:spMkLst>
        </pc:spChg>
        <pc:spChg chg="add mod">
          <ac:chgData name="roshni singh" userId="d8d7e7c879dd3cd6" providerId="LiveId" clId="{A2EEE296-E967-4702-9431-69007FBF2BC7}" dt="2023-02-17T17:39:53.614" v="178" actId="1036"/>
          <ac:spMkLst>
            <pc:docMk/>
            <pc:sldMk cId="2939133837" sldId="382"/>
            <ac:spMk id="39" creationId="{4A5021C1-8D05-AA66-8933-E168ADE2118D}"/>
          </ac:spMkLst>
        </pc:spChg>
        <pc:spChg chg="add mod">
          <ac:chgData name="roshni singh" userId="d8d7e7c879dd3cd6" providerId="LiveId" clId="{A2EEE296-E967-4702-9431-69007FBF2BC7}" dt="2023-02-17T17:39:53.614" v="178" actId="1036"/>
          <ac:spMkLst>
            <pc:docMk/>
            <pc:sldMk cId="2939133837" sldId="382"/>
            <ac:spMk id="40" creationId="{4EEC665D-8722-9515-35D3-3C8E2D794529}"/>
          </ac:spMkLst>
        </pc:spChg>
        <pc:spChg chg="add mod">
          <ac:chgData name="roshni singh" userId="d8d7e7c879dd3cd6" providerId="LiveId" clId="{A2EEE296-E967-4702-9431-69007FBF2BC7}" dt="2023-02-17T17:39:53.614" v="178" actId="1036"/>
          <ac:spMkLst>
            <pc:docMk/>
            <pc:sldMk cId="2939133837" sldId="382"/>
            <ac:spMk id="41" creationId="{293C3F54-4A5C-0977-B3B0-2AC71CD205D2}"/>
          </ac:spMkLst>
        </pc:spChg>
        <pc:spChg chg="add mod">
          <ac:chgData name="roshni singh" userId="d8d7e7c879dd3cd6" providerId="LiveId" clId="{A2EEE296-E967-4702-9431-69007FBF2BC7}" dt="2023-02-17T17:39:53.614" v="178" actId="1036"/>
          <ac:spMkLst>
            <pc:docMk/>
            <pc:sldMk cId="2939133837" sldId="382"/>
            <ac:spMk id="42" creationId="{D43A0005-75AE-4694-C710-F17090A0E929}"/>
          </ac:spMkLst>
        </pc:spChg>
        <pc:spChg chg="add mod">
          <ac:chgData name="roshni singh" userId="d8d7e7c879dd3cd6" providerId="LiveId" clId="{A2EEE296-E967-4702-9431-69007FBF2BC7}" dt="2023-02-17T17:39:53.614" v="178" actId="1036"/>
          <ac:spMkLst>
            <pc:docMk/>
            <pc:sldMk cId="2939133837" sldId="382"/>
            <ac:spMk id="43" creationId="{FD777FA0-9CC2-0F81-3706-82DDAA1006D7}"/>
          </ac:spMkLst>
        </pc:spChg>
        <pc:spChg chg="add mod">
          <ac:chgData name="roshni singh" userId="d8d7e7c879dd3cd6" providerId="LiveId" clId="{A2EEE296-E967-4702-9431-69007FBF2BC7}" dt="2023-02-17T17:39:53.614" v="178" actId="1036"/>
          <ac:spMkLst>
            <pc:docMk/>
            <pc:sldMk cId="2939133837" sldId="382"/>
            <ac:spMk id="44" creationId="{B499FB98-5ECB-715D-B806-027DA5109AD5}"/>
          </ac:spMkLst>
        </pc:spChg>
        <pc:spChg chg="add del mod">
          <ac:chgData name="roshni singh" userId="d8d7e7c879dd3cd6" providerId="LiveId" clId="{A2EEE296-E967-4702-9431-69007FBF2BC7}" dt="2023-02-17T17:39:34.305" v="144" actId="478"/>
          <ac:spMkLst>
            <pc:docMk/>
            <pc:sldMk cId="2939133837" sldId="382"/>
            <ac:spMk id="45" creationId="{D726238D-5506-A9C0-FBA0-53B3BCFE7DD3}"/>
          </ac:spMkLst>
        </pc:spChg>
      </pc:sldChg>
      <pc:sldChg chg="addSp delSp modSp new mod">
        <pc:chgData name="roshni singh" userId="d8d7e7c879dd3cd6" providerId="LiveId" clId="{A2EEE296-E967-4702-9431-69007FBF2BC7}" dt="2023-02-17T17:41:40.214" v="207" actId="1036"/>
        <pc:sldMkLst>
          <pc:docMk/>
          <pc:sldMk cId="1758141831" sldId="383"/>
        </pc:sldMkLst>
        <pc:spChg chg="del">
          <ac:chgData name="roshni singh" userId="d8d7e7c879dd3cd6" providerId="LiveId" clId="{A2EEE296-E967-4702-9431-69007FBF2BC7}" dt="2023-02-17T17:41:20.147" v="196" actId="478"/>
          <ac:spMkLst>
            <pc:docMk/>
            <pc:sldMk cId="1758141831" sldId="383"/>
            <ac:spMk id="2" creationId="{BB3C7230-D309-1B02-EBF3-D2589E7551AC}"/>
          </ac:spMkLst>
        </pc:spChg>
        <pc:spChg chg="del">
          <ac:chgData name="roshni singh" userId="d8d7e7c879dd3cd6" providerId="LiveId" clId="{A2EEE296-E967-4702-9431-69007FBF2BC7}" dt="2023-02-17T17:41:22.679" v="197" actId="478"/>
          <ac:spMkLst>
            <pc:docMk/>
            <pc:sldMk cId="1758141831" sldId="383"/>
            <ac:spMk id="3" creationId="{201755C7-5550-1E89-C397-DCDA416BF1AB}"/>
          </ac:spMkLst>
        </pc:spChg>
        <pc:spChg chg="add del mod">
          <ac:chgData name="roshni singh" userId="d8d7e7c879dd3cd6" providerId="LiveId" clId="{A2EEE296-E967-4702-9431-69007FBF2BC7}" dt="2023-02-17T17:41:37.732" v="202"/>
          <ac:spMkLst>
            <pc:docMk/>
            <pc:sldMk cId="1758141831" sldId="383"/>
            <ac:spMk id="4" creationId="{070F2601-9AA6-67D4-AE46-2AAD8515E3A9}"/>
          </ac:spMkLst>
        </pc:spChg>
        <pc:spChg chg="add del mod">
          <ac:chgData name="roshni singh" userId="d8d7e7c879dd3cd6" providerId="LiveId" clId="{A2EEE296-E967-4702-9431-69007FBF2BC7}" dt="2023-02-17T17:41:37.732" v="202"/>
          <ac:spMkLst>
            <pc:docMk/>
            <pc:sldMk cId="1758141831" sldId="383"/>
            <ac:spMk id="5" creationId="{EF0FC417-16DA-2C9C-D97D-FCA2B1824D46}"/>
          </ac:spMkLst>
        </pc:spChg>
        <pc:spChg chg="add del mod">
          <ac:chgData name="roshni singh" userId="d8d7e7c879dd3cd6" providerId="LiveId" clId="{A2EEE296-E967-4702-9431-69007FBF2BC7}" dt="2023-02-17T17:41:37.732" v="202"/>
          <ac:spMkLst>
            <pc:docMk/>
            <pc:sldMk cId="1758141831" sldId="383"/>
            <ac:spMk id="6" creationId="{9E574BEE-59E3-3171-0601-BD4788AC0001}"/>
          </ac:spMkLst>
        </pc:spChg>
        <pc:spChg chg="add del mod">
          <ac:chgData name="roshni singh" userId="d8d7e7c879dd3cd6" providerId="LiveId" clId="{A2EEE296-E967-4702-9431-69007FBF2BC7}" dt="2023-02-17T17:41:37.732" v="202"/>
          <ac:spMkLst>
            <pc:docMk/>
            <pc:sldMk cId="1758141831" sldId="383"/>
            <ac:spMk id="7" creationId="{F87C58D8-D1EA-C318-C032-4EDE60FFDFD2}"/>
          </ac:spMkLst>
        </pc:spChg>
        <pc:spChg chg="add del mod">
          <ac:chgData name="roshni singh" userId="d8d7e7c879dd3cd6" providerId="LiveId" clId="{A2EEE296-E967-4702-9431-69007FBF2BC7}" dt="2023-02-17T17:41:37.732" v="202"/>
          <ac:spMkLst>
            <pc:docMk/>
            <pc:sldMk cId="1758141831" sldId="383"/>
            <ac:spMk id="8" creationId="{07A5C7E2-B7D3-B68F-91AA-F39968F4B650}"/>
          </ac:spMkLst>
        </pc:spChg>
        <pc:spChg chg="add del mod">
          <ac:chgData name="roshni singh" userId="d8d7e7c879dd3cd6" providerId="LiveId" clId="{A2EEE296-E967-4702-9431-69007FBF2BC7}" dt="2023-02-17T17:41:37.732" v="202"/>
          <ac:spMkLst>
            <pc:docMk/>
            <pc:sldMk cId="1758141831" sldId="383"/>
            <ac:spMk id="9" creationId="{05EA67F1-259C-E013-611E-BE15AB8510B7}"/>
          </ac:spMkLst>
        </pc:spChg>
        <pc:spChg chg="add del mod">
          <ac:chgData name="roshni singh" userId="d8d7e7c879dd3cd6" providerId="LiveId" clId="{A2EEE296-E967-4702-9431-69007FBF2BC7}" dt="2023-02-17T17:41:37.732" v="202"/>
          <ac:spMkLst>
            <pc:docMk/>
            <pc:sldMk cId="1758141831" sldId="383"/>
            <ac:spMk id="10" creationId="{96EFEACC-05FF-75E1-036B-02A6CA9D749D}"/>
          </ac:spMkLst>
        </pc:spChg>
        <pc:spChg chg="add del mod">
          <ac:chgData name="roshni singh" userId="d8d7e7c879dd3cd6" providerId="LiveId" clId="{A2EEE296-E967-4702-9431-69007FBF2BC7}" dt="2023-02-17T17:41:37.732" v="202"/>
          <ac:spMkLst>
            <pc:docMk/>
            <pc:sldMk cId="1758141831" sldId="383"/>
            <ac:spMk id="11" creationId="{5D357607-AF55-E4CC-3616-1EAA272FA688}"/>
          </ac:spMkLst>
        </pc:spChg>
        <pc:spChg chg="add del mod">
          <ac:chgData name="roshni singh" userId="d8d7e7c879dd3cd6" providerId="LiveId" clId="{A2EEE296-E967-4702-9431-69007FBF2BC7}" dt="2023-02-17T17:41:37.732" v="202"/>
          <ac:spMkLst>
            <pc:docMk/>
            <pc:sldMk cId="1758141831" sldId="383"/>
            <ac:spMk id="12" creationId="{AA24650B-E989-28BE-40BE-08899CC67DF3}"/>
          </ac:spMkLst>
        </pc:spChg>
        <pc:spChg chg="add del mod">
          <ac:chgData name="roshni singh" userId="d8d7e7c879dd3cd6" providerId="LiveId" clId="{A2EEE296-E967-4702-9431-69007FBF2BC7}" dt="2023-02-17T17:41:37.732" v="202"/>
          <ac:spMkLst>
            <pc:docMk/>
            <pc:sldMk cId="1758141831" sldId="383"/>
            <ac:spMk id="13" creationId="{3D1A17DE-CC9E-694B-A26F-36886109A0C9}"/>
          </ac:spMkLst>
        </pc:spChg>
        <pc:spChg chg="add del mod">
          <ac:chgData name="roshni singh" userId="d8d7e7c879dd3cd6" providerId="LiveId" clId="{A2EEE296-E967-4702-9431-69007FBF2BC7}" dt="2023-02-17T17:41:37.732" v="202"/>
          <ac:spMkLst>
            <pc:docMk/>
            <pc:sldMk cId="1758141831" sldId="383"/>
            <ac:spMk id="14" creationId="{37026314-36E1-EA0E-108E-C630035E2ABF}"/>
          </ac:spMkLst>
        </pc:spChg>
        <pc:spChg chg="add del mod">
          <ac:chgData name="roshni singh" userId="d8d7e7c879dd3cd6" providerId="LiveId" clId="{A2EEE296-E967-4702-9431-69007FBF2BC7}" dt="2023-02-17T17:41:37.732" v="202"/>
          <ac:spMkLst>
            <pc:docMk/>
            <pc:sldMk cId="1758141831" sldId="383"/>
            <ac:spMk id="15" creationId="{56E06505-1A90-24D8-D82E-797E86FBF70A}"/>
          </ac:spMkLst>
        </pc:spChg>
        <pc:spChg chg="add del mod">
          <ac:chgData name="roshni singh" userId="d8d7e7c879dd3cd6" providerId="LiveId" clId="{A2EEE296-E967-4702-9431-69007FBF2BC7}" dt="2023-02-17T17:41:37.732" v="202"/>
          <ac:spMkLst>
            <pc:docMk/>
            <pc:sldMk cId="1758141831" sldId="383"/>
            <ac:spMk id="16" creationId="{945E5428-33D1-E84C-D681-4AC6AF518B74}"/>
          </ac:spMkLst>
        </pc:spChg>
        <pc:spChg chg="add del mod">
          <ac:chgData name="roshni singh" userId="d8d7e7c879dd3cd6" providerId="LiveId" clId="{A2EEE296-E967-4702-9431-69007FBF2BC7}" dt="2023-02-17T17:41:37.732" v="202"/>
          <ac:spMkLst>
            <pc:docMk/>
            <pc:sldMk cId="1758141831" sldId="383"/>
            <ac:spMk id="17" creationId="{E8DECCE4-10EE-4136-A41C-419958428B7E}"/>
          </ac:spMkLst>
        </pc:spChg>
        <pc:spChg chg="add del mod">
          <ac:chgData name="roshni singh" userId="d8d7e7c879dd3cd6" providerId="LiveId" clId="{A2EEE296-E967-4702-9431-69007FBF2BC7}" dt="2023-02-17T17:41:37.732" v="202"/>
          <ac:spMkLst>
            <pc:docMk/>
            <pc:sldMk cId="1758141831" sldId="383"/>
            <ac:spMk id="18" creationId="{E58A0D2B-695E-DF25-FE1E-3711E5DDB9A8}"/>
          </ac:spMkLst>
        </pc:spChg>
        <pc:spChg chg="add del mod">
          <ac:chgData name="roshni singh" userId="d8d7e7c879dd3cd6" providerId="LiveId" clId="{A2EEE296-E967-4702-9431-69007FBF2BC7}" dt="2023-02-17T17:41:37.732" v="202"/>
          <ac:spMkLst>
            <pc:docMk/>
            <pc:sldMk cId="1758141831" sldId="383"/>
            <ac:spMk id="19" creationId="{AA750A5B-6664-1F61-BC1D-E1E056772E72}"/>
          </ac:spMkLst>
        </pc:spChg>
        <pc:spChg chg="add del mod">
          <ac:chgData name="roshni singh" userId="d8d7e7c879dd3cd6" providerId="LiveId" clId="{A2EEE296-E967-4702-9431-69007FBF2BC7}" dt="2023-02-17T17:41:37.732" v="202"/>
          <ac:spMkLst>
            <pc:docMk/>
            <pc:sldMk cId="1758141831" sldId="383"/>
            <ac:spMk id="20" creationId="{BF7686DB-B790-F537-5CC3-B3BEA5E7624B}"/>
          </ac:spMkLst>
        </pc:spChg>
        <pc:spChg chg="add mod">
          <ac:chgData name="roshni singh" userId="d8d7e7c879dd3cd6" providerId="LiveId" clId="{A2EEE296-E967-4702-9431-69007FBF2BC7}" dt="2023-02-17T17:41:40.214" v="207" actId="1036"/>
          <ac:spMkLst>
            <pc:docMk/>
            <pc:sldMk cId="1758141831" sldId="383"/>
            <ac:spMk id="21" creationId="{A2CDCF22-81B7-A23D-407A-EDF3C5283E55}"/>
          </ac:spMkLst>
        </pc:spChg>
        <pc:spChg chg="add mod">
          <ac:chgData name="roshni singh" userId="d8d7e7c879dd3cd6" providerId="LiveId" clId="{A2EEE296-E967-4702-9431-69007FBF2BC7}" dt="2023-02-17T17:41:40.214" v="207" actId="1036"/>
          <ac:spMkLst>
            <pc:docMk/>
            <pc:sldMk cId="1758141831" sldId="383"/>
            <ac:spMk id="22" creationId="{C7FBBCFA-1ED2-DDAE-9B89-42CB030E2CB2}"/>
          </ac:spMkLst>
        </pc:spChg>
        <pc:spChg chg="add mod">
          <ac:chgData name="roshni singh" userId="d8d7e7c879dd3cd6" providerId="LiveId" clId="{A2EEE296-E967-4702-9431-69007FBF2BC7}" dt="2023-02-17T17:41:40.214" v="207" actId="1036"/>
          <ac:spMkLst>
            <pc:docMk/>
            <pc:sldMk cId="1758141831" sldId="383"/>
            <ac:spMk id="23" creationId="{4B017D6C-FACB-C867-AEDB-5F1758F2D65F}"/>
          </ac:spMkLst>
        </pc:spChg>
        <pc:spChg chg="add mod">
          <ac:chgData name="roshni singh" userId="d8d7e7c879dd3cd6" providerId="LiveId" clId="{A2EEE296-E967-4702-9431-69007FBF2BC7}" dt="2023-02-17T17:41:40.214" v="207" actId="1036"/>
          <ac:spMkLst>
            <pc:docMk/>
            <pc:sldMk cId="1758141831" sldId="383"/>
            <ac:spMk id="24" creationId="{C247AD5F-33FA-65BC-1EBF-E26C07BE069D}"/>
          </ac:spMkLst>
        </pc:spChg>
        <pc:spChg chg="add mod">
          <ac:chgData name="roshni singh" userId="d8d7e7c879dd3cd6" providerId="LiveId" clId="{A2EEE296-E967-4702-9431-69007FBF2BC7}" dt="2023-02-17T17:41:40.214" v="207" actId="1036"/>
          <ac:spMkLst>
            <pc:docMk/>
            <pc:sldMk cId="1758141831" sldId="383"/>
            <ac:spMk id="25" creationId="{BEFCFB68-87D7-F670-3793-1F34F4FB59B9}"/>
          </ac:spMkLst>
        </pc:spChg>
        <pc:spChg chg="add mod">
          <ac:chgData name="roshni singh" userId="d8d7e7c879dd3cd6" providerId="LiveId" clId="{A2EEE296-E967-4702-9431-69007FBF2BC7}" dt="2023-02-17T17:41:40.214" v="207" actId="1036"/>
          <ac:spMkLst>
            <pc:docMk/>
            <pc:sldMk cId="1758141831" sldId="383"/>
            <ac:spMk id="26" creationId="{2401334B-3FA6-60A5-E52A-BFBF25A12689}"/>
          </ac:spMkLst>
        </pc:spChg>
        <pc:spChg chg="add mod">
          <ac:chgData name="roshni singh" userId="d8d7e7c879dd3cd6" providerId="LiveId" clId="{A2EEE296-E967-4702-9431-69007FBF2BC7}" dt="2023-02-17T17:41:40.214" v="207" actId="1036"/>
          <ac:spMkLst>
            <pc:docMk/>
            <pc:sldMk cId="1758141831" sldId="383"/>
            <ac:spMk id="27" creationId="{5EBE55A2-CA9E-D585-85FA-071CFA73A533}"/>
          </ac:spMkLst>
        </pc:spChg>
        <pc:spChg chg="add mod">
          <ac:chgData name="roshni singh" userId="d8d7e7c879dd3cd6" providerId="LiveId" clId="{A2EEE296-E967-4702-9431-69007FBF2BC7}" dt="2023-02-17T17:41:40.214" v="207" actId="1036"/>
          <ac:spMkLst>
            <pc:docMk/>
            <pc:sldMk cId="1758141831" sldId="383"/>
            <ac:spMk id="28" creationId="{8BF670F8-4AB1-F6B7-3559-86FA962D6C7A}"/>
          </ac:spMkLst>
        </pc:spChg>
        <pc:spChg chg="add mod">
          <ac:chgData name="roshni singh" userId="d8d7e7c879dd3cd6" providerId="LiveId" clId="{A2EEE296-E967-4702-9431-69007FBF2BC7}" dt="2023-02-17T17:41:40.214" v="207" actId="1036"/>
          <ac:spMkLst>
            <pc:docMk/>
            <pc:sldMk cId="1758141831" sldId="383"/>
            <ac:spMk id="29" creationId="{167F2D4C-844C-598E-6D3A-CAD9C45EC3E9}"/>
          </ac:spMkLst>
        </pc:spChg>
        <pc:spChg chg="add mod">
          <ac:chgData name="roshni singh" userId="d8d7e7c879dd3cd6" providerId="LiveId" clId="{A2EEE296-E967-4702-9431-69007FBF2BC7}" dt="2023-02-17T17:41:40.214" v="207" actId="1036"/>
          <ac:spMkLst>
            <pc:docMk/>
            <pc:sldMk cId="1758141831" sldId="383"/>
            <ac:spMk id="30" creationId="{5B3D5E9B-F0F2-7E84-4C53-6EE931AED5A8}"/>
          </ac:spMkLst>
        </pc:spChg>
        <pc:spChg chg="add mod">
          <ac:chgData name="roshni singh" userId="d8d7e7c879dd3cd6" providerId="LiveId" clId="{A2EEE296-E967-4702-9431-69007FBF2BC7}" dt="2023-02-17T17:41:40.214" v="207" actId="1036"/>
          <ac:spMkLst>
            <pc:docMk/>
            <pc:sldMk cId="1758141831" sldId="383"/>
            <ac:spMk id="31" creationId="{82429712-8BB3-1985-F870-76B7D9270FD9}"/>
          </ac:spMkLst>
        </pc:spChg>
        <pc:spChg chg="add mod">
          <ac:chgData name="roshni singh" userId="d8d7e7c879dd3cd6" providerId="LiveId" clId="{A2EEE296-E967-4702-9431-69007FBF2BC7}" dt="2023-02-17T17:41:40.214" v="207" actId="1036"/>
          <ac:spMkLst>
            <pc:docMk/>
            <pc:sldMk cId="1758141831" sldId="383"/>
            <ac:spMk id="32" creationId="{B073DCA6-BDF3-C269-282E-DF4F8B36E8B0}"/>
          </ac:spMkLst>
        </pc:spChg>
        <pc:spChg chg="add mod">
          <ac:chgData name="roshni singh" userId="d8d7e7c879dd3cd6" providerId="LiveId" clId="{A2EEE296-E967-4702-9431-69007FBF2BC7}" dt="2023-02-17T17:41:40.214" v="207" actId="1036"/>
          <ac:spMkLst>
            <pc:docMk/>
            <pc:sldMk cId="1758141831" sldId="383"/>
            <ac:spMk id="33" creationId="{8BCA7CB7-517B-3819-F30C-347E09B466C6}"/>
          </ac:spMkLst>
        </pc:spChg>
        <pc:spChg chg="add mod">
          <ac:chgData name="roshni singh" userId="d8d7e7c879dd3cd6" providerId="LiveId" clId="{A2EEE296-E967-4702-9431-69007FBF2BC7}" dt="2023-02-17T17:41:40.214" v="207" actId="1036"/>
          <ac:spMkLst>
            <pc:docMk/>
            <pc:sldMk cId="1758141831" sldId="383"/>
            <ac:spMk id="34" creationId="{45C07D48-7F25-39EE-1AEC-EF2760DCCFFA}"/>
          </ac:spMkLst>
        </pc:spChg>
        <pc:spChg chg="add mod">
          <ac:chgData name="roshni singh" userId="d8d7e7c879dd3cd6" providerId="LiveId" clId="{A2EEE296-E967-4702-9431-69007FBF2BC7}" dt="2023-02-17T17:41:40.214" v="207" actId="1036"/>
          <ac:spMkLst>
            <pc:docMk/>
            <pc:sldMk cId="1758141831" sldId="383"/>
            <ac:spMk id="35" creationId="{548C67C0-D124-5D42-553D-E753F5BAB7FA}"/>
          </ac:spMkLst>
        </pc:spChg>
        <pc:spChg chg="add mod">
          <ac:chgData name="roshni singh" userId="d8d7e7c879dd3cd6" providerId="LiveId" clId="{A2EEE296-E967-4702-9431-69007FBF2BC7}" dt="2023-02-17T17:41:40.214" v="207" actId="1036"/>
          <ac:spMkLst>
            <pc:docMk/>
            <pc:sldMk cId="1758141831" sldId="383"/>
            <ac:spMk id="36" creationId="{9A4586C7-B1B5-8371-AA69-E7CC11FC577F}"/>
          </ac:spMkLst>
        </pc:spChg>
        <pc:spChg chg="add mod">
          <ac:chgData name="roshni singh" userId="d8d7e7c879dd3cd6" providerId="LiveId" clId="{A2EEE296-E967-4702-9431-69007FBF2BC7}" dt="2023-02-17T17:41:40.214" v="207" actId="1036"/>
          <ac:spMkLst>
            <pc:docMk/>
            <pc:sldMk cId="1758141831" sldId="383"/>
            <ac:spMk id="37" creationId="{12B8B525-CC3A-518E-3A36-64C193CD4E4E}"/>
          </ac:spMkLst>
        </pc:spChg>
      </pc:sldChg>
      <pc:sldChg chg="new del">
        <pc:chgData name="roshni singh" userId="d8d7e7c879dd3cd6" providerId="LiveId" clId="{A2EEE296-E967-4702-9431-69007FBF2BC7}" dt="2023-02-17T17:41:51.799" v="210" actId="680"/>
        <pc:sldMkLst>
          <pc:docMk/>
          <pc:sldMk cId="2800926214" sldId="384"/>
        </pc:sldMkLst>
      </pc:sldChg>
      <pc:sldChg chg="addSp delSp modSp new mod">
        <pc:chgData name="roshni singh" userId="d8d7e7c879dd3cd6" providerId="LiveId" clId="{A2EEE296-E967-4702-9431-69007FBF2BC7}" dt="2023-02-17T17:42:26.435" v="230"/>
        <pc:sldMkLst>
          <pc:docMk/>
          <pc:sldMk cId="2921443838" sldId="384"/>
        </pc:sldMkLst>
        <pc:spChg chg="del mod">
          <ac:chgData name="roshni singh" userId="d8d7e7c879dd3cd6" providerId="LiveId" clId="{A2EEE296-E967-4702-9431-69007FBF2BC7}" dt="2023-02-17T17:42:00.705" v="213" actId="478"/>
          <ac:spMkLst>
            <pc:docMk/>
            <pc:sldMk cId="2921443838" sldId="384"/>
            <ac:spMk id="2" creationId="{1C4EAF5A-493B-C3EE-3500-505707CCEF27}"/>
          </ac:spMkLst>
        </pc:spChg>
        <pc:spChg chg="del">
          <ac:chgData name="roshni singh" userId="d8d7e7c879dd3cd6" providerId="LiveId" clId="{A2EEE296-E967-4702-9431-69007FBF2BC7}" dt="2023-02-17T17:42:02.649" v="214" actId="478"/>
          <ac:spMkLst>
            <pc:docMk/>
            <pc:sldMk cId="2921443838" sldId="384"/>
            <ac:spMk id="3" creationId="{74563A24-C916-4E4D-8F42-65A0749584B1}"/>
          </ac:spMkLst>
        </pc:spChg>
        <pc:spChg chg="add del mod">
          <ac:chgData name="roshni singh" userId="d8d7e7c879dd3cd6" providerId="LiveId" clId="{A2EEE296-E967-4702-9431-69007FBF2BC7}" dt="2023-02-17T17:42:23.377" v="229"/>
          <ac:spMkLst>
            <pc:docMk/>
            <pc:sldMk cId="2921443838" sldId="384"/>
            <ac:spMk id="4" creationId="{5CE29CC5-3342-5FE3-9608-52A0766FC980}"/>
          </ac:spMkLst>
        </pc:spChg>
        <pc:spChg chg="add del mod">
          <ac:chgData name="roshni singh" userId="d8d7e7c879dd3cd6" providerId="LiveId" clId="{A2EEE296-E967-4702-9431-69007FBF2BC7}" dt="2023-02-17T17:42:23.377" v="229"/>
          <ac:spMkLst>
            <pc:docMk/>
            <pc:sldMk cId="2921443838" sldId="384"/>
            <ac:spMk id="5" creationId="{2289556B-EBFA-F931-B5A2-7631F4226185}"/>
          </ac:spMkLst>
        </pc:spChg>
        <pc:spChg chg="add del mod">
          <ac:chgData name="roshni singh" userId="d8d7e7c879dd3cd6" providerId="LiveId" clId="{A2EEE296-E967-4702-9431-69007FBF2BC7}" dt="2023-02-17T17:42:23.377" v="229"/>
          <ac:spMkLst>
            <pc:docMk/>
            <pc:sldMk cId="2921443838" sldId="384"/>
            <ac:spMk id="6" creationId="{C79CE3AE-CFA4-A51A-433F-74D0D140BDDA}"/>
          </ac:spMkLst>
        </pc:spChg>
        <pc:spChg chg="add del mod">
          <ac:chgData name="roshni singh" userId="d8d7e7c879dd3cd6" providerId="LiveId" clId="{A2EEE296-E967-4702-9431-69007FBF2BC7}" dt="2023-02-17T17:42:23.377" v="229"/>
          <ac:spMkLst>
            <pc:docMk/>
            <pc:sldMk cId="2921443838" sldId="384"/>
            <ac:spMk id="7" creationId="{AF7914AB-B101-A5BF-3ABB-EBA7495FAFCD}"/>
          </ac:spMkLst>
        </pc:spChg>
        <pc:spChg chg="add del mod">
          <ac:chgData name="roshni singh" userId="d8d7e7c879dd3cd6" providerId="LiveId" clId="{A2EEE296-E967-4702-9431-69007FBF2BC7}" dt="2023-02-17T17:42:23.377" v="229"/>
          <ac:spMkLst>
            <pc:docMk/>
            <pc:sldMk cId="2921443838" sldId="384"/>
            <ac:spMk id="8" creationId="{8C5F2978-E6E0-4706-A6F2-A1875156892E}"/>
          </ac:spMkLst>
        </pc:spChg>
        <pc:spChg chg="add del mod">
          <ac:chgData name="roshni singh" userId="d8d7e7c879dd3cd6" providerId="LiveId" clId="{A2EEE296-E967-4702-9431-69007FBF2BC7}" dt="2023-02-17T17:42:23.377" v="229"/>
          <ac:spMkLst>
            <pc:docMk/>
            <pc:sldMk cId="2921443838" sldId="384"/>
            <ac:spMk id="9" creationId="{20C4DEDC-D684-E043-359B-FE44B9DAC60C}"/>
          </ac:spMkLst>
        </pc:spChg>
        <pc:spChg chg="add del mod">
          <ac:chgData name="roshni singh" userId="d8d7e7c879dd3cd6" providerId="LiveId" clId="{A2EEE296-E967-4702-9431-69007FBF2BC7}" dt="2023-02-17T17:42:23.377" v="229"/>
          <ac:spMkLst>
            <pc:docMk/>
            <pc:sldMk cId="2921443838" sldId="384"/>
            <ac:spMk id="10" creationId="{680573EC-2703-8F3E-6853-EFB2D62F0E81}"/>
          </ac:spMkLst>
        </pc:spChg>
        <pc:spChg chg="add del mod">
          <ac:chgData name="roshni singh" userId="d8d7e7c879dd3cd6" providerId="LiveId" clId="{A2EEE296-E967-4702-9431-69007FBF2BC7}" dt="2023-02-17T17:42:23.377" v="229"/>
          <ac:spMkLst>
            <pc:docMk/>
            <pc:sldMk cId="2921443838" sldId="384"/>
            <ac:spMk id="11" creationId="{B2897F11-6F46-800E-3E01-BF1C861F8366}"/>
          </ac:spMkLst>
        </pc:spChg>
        <pc:spChg chg="add del mod">
          <ac:chgData name="roshni singh" userId="d8d7e7c879dd3cd6" providerId="LiveId" clId="{A2EEE296-E967-4702-9431-69007FBF2BC7}" dt="2023-02-17T17:42:23.377" v="229"/>
          <ac:spMkLst>
            <pc:docMk/>
            <pc:sldMk cId="2921443838" sldId="384"/>
            <ac:spMk id="12" creationId="{064AFBFB-52D4-9D28-017D-809299DF5E0E}"/>
          </ac:spMkLst>
        </pc:spChg>
        <pc:spChg chg="add del mod">
          <ac:chgData name="roshni singh" userId="d8d7e7c879dd3cd6" providerId="LiveId" clId="{A2EEE296-E967-4702-9431-69007FBF2BC7}" dt="2023-02-17T17:42:23.377" v="229"/>
          <ac:spMkLst>
            <pc:docMk/>
            <pc:sldMk cId="2921443838" sldId="384"/>
            <ac:spMk id="13" creationId="{BB42E46F-EF8A-E135-7C43-6F26E91E31BD}"/>
          </ac:spMkLst>
        </pc:spChg>
        <pc:spChg chg="add del mod">
          <ac:chgData name="roshni singh" userId="d8d7e7c879dd3cd6" providerId="LiveId" clId="{A2EEE296-E967-4702-9431-69007FBF2BC7}" dt="2023-02-17T17:42:23.377" v="229"/>
          <ac:spMkLst>
            <pc:docMk/>
            <pc:sldMk cId="2921443838" sldId="384"/>
            <ac:spMk id="14" creationId="{67930EC8-1A85-45BF-19CD-959F2DEBF900}"/>
          </ac:spMkLst>
        </pc:spChg>
        <pc:spChg chg="add del mod">
          <ac:chgData name="roshni singh" userId="d8d7e7c879dd3cd6" providerId="LiveId" clId="{A2EEE296-E967-4702-9431-69007FBF2BC7}" dt="2023-02-17T17:42:23.377" v="229"/>
          <ac:spMkLst>
            <pc:docMk/>
            <pc:sldMk cId="2921443838" sldId="384"/>
            <ac:spMk id="15" creationId="{9538F22E-3EA5-9CD5-03B6-34C7618C96B6}"/>
          </ac:spMkLst>
        </pc:spChg>
        <pc:spChg chg="add del mod">
          <ac:chgData name="roshni singh" userId="d8d7e7c879dd3cd6" providerId="LiveId" clId="{A2EEE296-E967-4702-9431-69007FBF2BC7}" dt="2023-02-17T17:42:23.377" v="229"/>
          <ac:spMkLst>
            <pc:docMk/>
            <pc:sldMk cId="2921443838" sldId="384"/>
            <ac:spMk id="16" creationId="{4709C1CE-107A-E409-4B8B-FB28C76FED54}"/>
          </ac:spMkLst>
        </pc:spChg>
        <pc:spChg chg="add del mod">
          <ac:chgData name="roshni singh" userId="d8d7e7c879dd3cd6" providerId="LiveId" clId="{A2EEE296-E967-4702-9431-69007FBF2BC7}" dt="2023-02-17T17:42:23.377" v="229"/>
          <ac:spMkLst>
            <pc:docMk/>
            <pc:sldMk cId="2921443838" sldId="384"/>
            <ac:spMk id="17" creationId="{C8743DD9-D022-0BF8-143E-C60D13EE66F4}"/>
          </ac:spMkLst>
        </pc:spChg>
        <pc:spChg chg="add del mod">
          <ac:chgData name="roshni singh" userId="d8d7e7c879dd3cd6" providerId="LiveId" clId="{A2EEE296-E967-4702-9431-69007FBF2BC7}" dt="2023-02-17T17:42:23.377" v="229"/>
          <ac:spMkLst>
            <pc:docMk/>
            <pc:sldMk cId="2921443838" sldId="384"/>
            <ac:spMk id="18" creationId="{C54B4F7A-F1AF-718B-C4FE-B5DAD0A59175}"/>
          </ac:spMkLst>
        </pc:spChg>
        <pc:spChg chg="add del mod">
          <ac:chgData name="roshni singh" userId="d8d7e7c879dd3cd6" providerId="LiveId" clId="{A2EEE296-E967-4702-9431-69007FBF2BC7}" dt="2023-02-17T17:42:23.377" v="229"/>
          <ac:spMkLst>
            <pc:docMk/>
            <pc:sldMk cId="2921443838" sldId="384"/>
            <ac:spMk id="19" creationId="{7B4923FC-76FA-97C7-3C35-5A02A9FC9977}"/>
          </ac:spMkLst>
        </pc:spChg>
        <pc:spChg chg="add del mod">
          <ac:chgData name="roshni singh" userId="d8d7e7c879dd3cd6" providerId="LiveId" clId="{A2EEE296-E967-4702-9431-69007FBF2BC7}" dt="2023-02-17T17:42:23.377" v="229"/>
          <ac:spMkLst>
            <pc:docMk/>
            <pc:sldMk cId="2921443838" sldId="384"/>
            <ac:spMk id="20" creationId="{29B3FA44-BFF1-FF59-D823-ACDE1A89364D}"/>
          </ac:spMkLst>
        </pc:spChg>
        <pc:spChg chg="add del mod">
          <ac:chgData name="roshni singh" userId="d8d7e7c879dd3cd6" providerId="LiveId" clId="{A2EEE296-E967-4702-9431-69007FBF2BC7}" dt="2023-02-17T17:42:23.377" v="229"/>
          <ac:spMkLst>
            <pc:docMk/>
            <pc:sldMk cId="2921443838" sldId="384"/>
            <ac:spMk id="21" creationId="{A5253024-07BD-2E68-494A-2CDFA534E338}"/>
          </ac:spMkLst>
        </pc:spChg>
        <pc:spChg chg="add del mod">
          <ac:chgData name="roshni singh" userId="d8d7e7c879dd3cd6" providerId="LiveId" clId="{A2EEE296-E967-4702-9431-69007FBF2BC7}" dt="2023-02-17T17:42:23.377" v="229"/>
          <ac:spMkLst>
            <pc:docMk/>
            <pc:sldMk cId="2921443838" sldId="384"/>
            <ac:spMk id="22" creationId="{588ADAB2-EFD8-BAEA-76AD-7D19DA529789}"/>
          </ac:spMkLst>
        </pc:spChg>
        <pc:spChg chg="add del mod">
          <ac:chgData name="roshni singh" userId="d8d7e7c879dd3cd6" providerId="LiveId" clId="{A2EEE296-E967-4702-9431-69007FBF2BC7}" dt="2023-02-17T17:42:23.377" v="229"/>
          <ac:spMkLst>
            <pc:docMk/>
            <pc:sldMk cId="2921443838" sldId="384"/>
            <ac:spMk id="23" creationId="{735007C9-156A-0C5B-0291-CBECDFF37D19}"/>
          </ac:spMkLst>
        </pc:spChg>
        <pc:spChg chg="add del mod">
          <ac:chgData name="roshni singh" userId="d8d7e7c879dd3cd6" providerId="LiveId" clId="{A2EEE296-E967-4702-9431-69007FBF2BC7}" dt="2023-02-17T17:42:23.377" v="229"/>
          <ac:spMkLst>
            <pc:docMk/>
            <pc:sldMk cId="2921443838" sldId="384"/>
            <ac:spMk id="24" creationId="{8DBDB786-96A8-C922-5061-19C6D4DEF522}"/>
          </ac:spMkLst>
        </pc:spChg>
        <pc:spChg chg="add mod">
          <ac:chgData name="roshni singh" userId="d8d7e7c879dd3cd6" providerId="LiveId" clId="{A2EEE296-E967-4702-9431-69007FBF2BC7}" dt="2023-02-17T17:42:26.435" v="230"/>
          <ac:spMkLst>
            <pc:docMk/>
            <pc:sldMk cId="2921443838" sldId="384"/>
            <ac:spMk id="25" creationId="{A5AE657C-F3BC-9ED5-E303-13268C33400C}"/>
          </ac:spMkLst>
        </pc:spChg>
        <pc:spChg chg="add mod">
          <ac:chgData name="roshni singh" userId="d8d7e7c879dd3cd6" providerId="LiveId" clId="{A2EEE296-E967-4702-9431-69007FBF2BC7}" dt="2023-02-17T17:42:26.435" v="230"/>
          <ac:spMkLst>
            <pc:docMk/>
            <pc:sldMk cId="2921443838" sldId="384"/>
            <ac:spMk id="26" creationId="{70AD43B0-CC43-6FBF-4838-89736A3B0439}"/>
          </ac:spMkLst>
        </pc:spChg>
        <pc:spChg chg="add mod">
          <ac:chgData name="roshni singh" userId="d8d7e7c879dd3cd6" providerId="LiveId" clId="{A2EEE296-E967-4702-9431-69007FBF2BC7}" dt="2023-02-17T17:42:26.435" v="230"/>
          <ac:spMkLst>
            <pc:docMk/>
            <pc:sldMk cId="2921443838" sldId="384"/>
            <ac:spMk id="27" creationId="{3C81A17B-835E-968C-5DF7-C0398268BE93}"/>
          </ac:spMkLst>
        </pc:spChg>
        <pc:spChg chg="add mod">
          <ac:chgData name="roshni singh" userId="d8d7e7c879dd3cd6" providerId="LiveId" clId="{A2EEE296-E967-4702-9431-69007FBF2BC7}" dt="2023-02-17T17:42:26.435" v="230"/>
          <ac:spMkLst>
            <pc:docMk/>
            <pc:sldMk cId="2921443838" sldId="384"/>
            <ac:spMk id="28" creationId="{B61816E5-470C-2199-35BD-189533FD80D8}"/>
          </ac:spMkLst>
        </pc:spChg>
        <pc:spChg chg="add mod">
          <ac:chgData name="roshni singh" userId="d8d7e7c879dd3cd6" providerId="LiveId" clId="{A2EEE296-E967-4702-9431-69007FBF2BC7}" dt="2023-02-17T17:42:26.435" v="230"/>
          <ac:spMkLst>
            <pc:docMk/>
            <pc:sldMk cId="2921443838" sldId="384"/>
            <ac:spMk id="29" creationId="{E8C64F6D-CFC2-DD66-DE06-D491A9DCB621}"/>
          </ac:spMkLst>
        </pc:spChg>
        <pc:spChg chg="add mod">
          <ac:chgData name="roshni singh" userId="d8d7e7c879dd3cd6" providerId="LiveId" clId="{A2EEE296-E967-4702-9431-69007FBF2BC7}" dt="2023-02-17T17:42:26.435" v="230"/>
          <ac:spMkLst>
            <pc:docMk/>
            <pc:sldMk cId="2921443838" sldId="384"/>
            <ac:spMk id="30" creationId="{AA8DF0BE-F2A9-AE14-0B4A-8432C9610A2A}"/>
          </ac:spMkLst>
        </pc:spChg>
        <pc:spChg chg="add mod">
          <ac:chgData name="roshni singh" userId="d8d7e7c879dd3cd6" providerId="LiveId" clId="{A2EEE296-E967-4702-9431-69007FBF2BC7}" dt="2023-02-17T17:42:26.435" v="230"/>
          <ac:spMkLst>
            <pc:docMk/>
            <pc:sldMk cId="2921443838" sldId="384"/>
            <ac:spMk id="31" creationId="{23ACA274-C0BB-C1DB-88B3-B2E840FDDC03}"/>
          </ac:spMkLst>
        </pc:spChg>
        <pc:spChg chg="add mod">
          <ac:chgData name="roshni singh" userId="d8d7e7c879dd3cd6" providerId="LiveId" clId="{A2EEE296-E967-4702-9431-69007FBF2BC7}" dt="2023-02-17T17:42:26.435" v="230"/>
          <ac:spMkLst>
            <pc:docMk/>
            <pc:sldMk cId="2921443838" sldId="384"/>
            <ac:spMk id="32" creationId="{A00C8111-654D-C75E-18D3-5037019ACC13}"/>
          </ac:spMkLst>
        </pc:spChg>
        <pc:spChg chg="add mod">
          <ac:chgData name="roshni singh" userId="d8d7e7c879dd3cd6" providerId="LiveId" clId="{A2EEE296-E967-4702-9431-69007FBF2BC7}" dt="2023-02-17T17:42:26.435" v="230"/>
          <ac:spMkLst>
            <pc:docMk/>
            <pc:sldMk cId="2921443838" sldId="384"/>
            <ac:spMk id="33" creationId="{4F1378B2-1CAC-257E-3756-705C9E55B19E}"/>
          </ac:spMkLst>
        </pc:spChg>
        <pc:spChg chg="add mod">
          <ac:chgData name="roshni singh" userId="d8d7e7c879dd3cd6" providerId="LiveId" clId="{A2EEE296-E967-4702-9431-69007FBF2BC7}" dt="2023-02-17T17:42:26.435" v="230"/>
          <ac:spMkLst>
            <pc:docMk/>
            <pc:sldMk cId="2921443838" sldId="384"/>
            <ac:spMk id="34" creationId="{973324F9-F2DF-C202-5F40-69773C1E2C66}"/>
          </ac:spMkLst>
        </pc:spChg>
        <pc:spChg chg="add mod">
          <ac:chgData name="roshni singh" userId="d8d7e7c879dd3cd6" providerId="LiveId" clId="{A2EEE296-E967-4702-9431-69007FBF2BC7}" dt="2023-02-17T17:42:26.435" v="230"/>
          <ac:spMkLst>
            <pc:docMk/>
            <pc:sldMk cId="2921443838" sldId="384"/>
            <ac:spMk id="35" creationId="{9E1C35F4-3A73-BB46-FC02-575572B73B82}"/>
          </ac:spMkLst>
        </pc:spChg>
        <pc:spChg chg="add mod">
          <ac:chgData name="roshni singh" userId="d8d7e7c879dd3cd6" providerId="LiveId" clId="{A2EEE296-E967-4702-9431-69007FBF2BC7}" dt="2023-02-17T17:42:26.435" v="230"/>
          <ac:spMkLst>
            <pc:docMk/>
            <pc:sldMk cId="2921443838" sldId="384"/>
            <ac:spMk id="36" creationId="{F9AE95CB-6F85-FA7B-095C-8586A4E44D51}"/>
          </ac:spMkLst>
        </pc:spChg>
        <pc:spChg chg="add mod">
          <ac:chgData name="roshni singh" userId="d8d7e7c879dd3cd6" providerId="LiveId" clId="{A2EEE296-E967-4702-9431-69007FBF2BC7}" dt="2023-02-17T17:42:26.435" v="230"/>
          <ac:spMkLst>
            <pc:docMk/>
            <pc:sldMk cId="2921443838" sldId="384"/>
            <ac:spMk id="37" creationId="{E48AA64E-AC2E-E815-0B0D-21BA2D528B68}"/>
          </ac:spMkLst>
        </pc:spChg>
        <pc:spChg chg="add mod">
          <ac:chgData name="roshni singh" userId="d8d7e7c879dd3cd6" providerId="LiveId" clId="{A2EEE296-E967-4702-9431-69007FBF2BC7}" dt="2023-02-17T17:42:26.435" v="230"/>
          <ac:spMkLst>
            <pc:docMk/>
            <pc:sldMk cId="2921443838" sldId="384"/>
            <ac:spMk id="38" creationId="{B232A9B0-AC0C-A862-81F6-AB237CE5DEE9}"/>
          </ac:spMkLst>
        </pc:spChg>
        <pc:spChg chg="add mod">
          <ac:chgData name="roshni singh" userId="d8d7e7c879dd3cd6" providerId="LiveId" clId="{A2EEE296-E967-4702-9431-69007FBF2BC7}" dt="2023-02-17T17:42:26.435" v="230"/>
          <ac:spMkLst>
            <pc:docMk/>
            <pc:sldMk cId="2921443838" sldId="384"/>
            <ac:spMk id="39" creationId="{51918D72-5E35-7F20-D30F-BF335C197D9D}"/>
          </ac:spMkLst>
        </pc:spChg>
        <pc:spChg chg="add mod">
          <ac:chgData name="roshni singh" userId="d8d7e7c879dd3cd6" providerId="LiveId" clId="{A2EEE296-E967-4702-9431-69007FBF2BC7}" dt="2023-02-17T17:42:26.435" v="230"/>
          <ac:spMkLst>
            <pc:docMk/>
            <pc:sldMk cId="2921443838" sldId="384"/>
            <ac:spMk id="40" creationId="{88EF9D97-AF66-9202-49CC-C380F1969440}"/>
          </ac:spMkLst>
        </pc:spChg>
        <pc:spChg chg="add mod">
          <ac:chgData name="roshni singh" userId="d8d7e7c879dd3cd6" providerId="LiveId" clId="{A2EEE296-E967-4702-9431-69007FBF2BC7}" dt="2023-02-17T17:42:26.435" v="230"/>
          <ac:spMkLst>
            <pc:docMk/>
            <pc:sldMk cId="2921443838" sldId="384"/>
            <ac:spMk id="41" creationId="{767D61D9-403C-59C1-85FC-F9C8A50D3282}"/>
          </ac:spMkLst>
        </pc:spChg>
        <pc:spChg chg="add mod">
          <ac:chgData name="roshni singh" userId="d8d7e7c879dd3cd6" providerId="LiveId" clId="{A2EEE296-E967-4702-9431-69007FBF2BC7}" dt="2023-02-17T17:42:26.435" v="230"/>
          <ac:spMkLst>
            <pc:docMk/>
            <pc:sldMk cId="2921443838" sldId="384"/>
            <ac:spMk id="42" creationId="{738937E1-27CB-CDB3-849B-B913D39A5B0A}"/>
          </ac:spMkLst>
        </pc:spChg>
        <pc:spChg chg="add mod">
          <ac:chgData name="roshni singh" userId="d8d7e7c879dd3cd6" providerId="LiveId" clId="{A2EEE296-E967-4702-9431-69007FBF2BC7}" dt="2023-02-17T17:42:26.435" v="230"/>
          <ac:spMkLst>
            <pc:docMk/>
            <pc:sldMk cId="2921443838" sldId="384"/>
            <ac:spMk id="43" creationId="{0119FEF0-42E1-B1A2-C6F1-F05029F898FD}"/>
          </ac:spMkLst>
        </pc:spChg>
        <pc:spChg chg="add mod">
          <ac:chgData name="roshni singh" userId="d8d7e7c879dd3cd6" providerId="LiveId" clId="{A2EEE296-E967-4702-9431-69007FBF2BC7}" dt="2023-02-17T17:42:26.435" v="230"/>
          <ac:spMkLst>
            <pc:docMk/>
            <pc:sldMk cId="2921443838" sldId="384"/>
            <ac:spMk id="44" creationId="{A3DBD0A5-B99F-336A-EC63-53710BA8A4F2}"/>
          </ac:spMkLst>
        </pc:spChg>
        <pc:spChg chg="add mod">
          <ac:chgData name="roshni singh" userId="d8d7e7c879dd3cd6" providerId="LiveId" clId="{A2EEE296-E967-4702-9431-69007FBF2BC7}" dt="2023-02-17T17:42:26.435" v="230"/>
          <ac:spMkLst>
            <pc:docMk/>
            <pc:sldMk cId="2921443838" sldId="384"/>
            <ac:spMk id="45" creationId="{1618BF41-C7FC-F4EB-1C7B-B26AF0B28355}"/>
          </ac:spMkLst>
        </pc:spChg>
      </pc:sldChg>
      <pc:sldChg chg="addSp delSp modSp new mod">
        <pc:chgData name="roshni singh" userId="d8d7e7c879dd3cd6" providerId="LiveId" clId="{A2EEE296-E967-4702-9431-69007FBF2BC7}" dt="2023-02-17T17:42:59.984" v="250" actId="1036"/>
        <pc:sldMkLst>
          <pc:docMk/>
          <pc:sldMk cId="580648063" sldId="385"/>
        </pc:sldMkLst>
        <pc:spChg chg="del mod">
          <ac:chgData name="roshni singh" userId="d8d7e7c879dd3cd6" providerId="LiveId" clId="{A2EEE296-E967-4702-9431-69007FBF2BC7}" dt="2023-02-17T17:42:53.614" v="235" actId="478"/>
          <ac:spMkLst>
            <pc:docMk/>
            <pc:sldMk cId="580648063" sldId="385"/>
            <ac:spMk id="2" creationId="{34F95BD4-1E2F-C321-A049-3D494D80B4B1}"/>
          </ac:spMkLst>
        </pc:spChg>
        <pc:spChg chg="del">
          <ac:chgData name="roshni singh" userId="d8d7e7c879dd3cd6" providerId="LiveId" clId="{A2EEE296-E967-4702-9431-69007FBF2BC7}" dt="2023-02-17T17:42:51.740" v="233" actId="478"/>
          <ac:spMkLst>
            <pc:docMk/>
            <pc:sldMk cId="580648063" sldId="385"/>
            <ac:spMk id="3" creationId="{7AE2F853-1A38-859D-8AB4-E84B0EF1ED93}"/>
          </ac:spMkLst>
        </pc:spChg>
        <pc:spChg chg="add mod">
          <ac:chgData name="roshni singh" userId="d8d7e7c879dd3cd6" providerId="LiveId" clId="{A2EEE296-E967-4702-9431-69007FBF2BC7}" dt="2023-02-17T17:42:59.984" v="250" actId="1036"/>
          <ac:spMkLst>
            <pc:docMk/>
            <pc:sldMk cId="580648063" sldId="385"/>
            <ac:spMk id="4" creationId="{42ADC753-9B9D-64A1-AE8E-FD04F5F74F9B}"/>
          </ac:spMkLst>
        </pc:spChg>
        <pc:spChg chg="add mod">
          <ac:chgData name="roshni singh" userId="d8d7e7c879dd3cd6" providerId="LiveId" clId="{A2EEE296-E967-4702-9431-69007FBF2BC7}" dt="2023-02-17T17:42:59.984" v="250" actId="1036"/>
          <ac:spMkLst>
            <pc:docMk/>
            <pc:sldMk cId="580648063" sldId="385"/>
            <ac:spMk id="5" creationId="{77F87F0F-7F5E-5D90-8E46-9A4CE29DAD3E}"/>
          </ac:spMkLst>
        </pc:spChg>
        <pc:spChg chg="add mod">
          <ac:chgData name="roshni singh" userId="d8d7e7c879dd3cd6" providerId="LiveId" clId="{A2EEE296-E967-4702-9431-69007FBF2BC7}" dt="2023-02-17T17:42:59.984" v="250" actId="1036"/>
          <ac:spMkLst>
            <pc:docMk/>
            <pc:sldMk cId="580648063" sldId="385"/>
            <ac:spMk id="6" creationId="{8847091B-1635-87DE-723B-4AC1F8DD5871}"/>
          </ac:spMkLst>
        </pc:spChg>
        <pc:spChg chg="add mod">
          <ac:chgData name="roshni singh" userId="d8d7e7c879dd3cd6" providerId="LiveId" clId="{A2EEE296-E967-4702-9431-69007FBF2BC7}" dt="2023-02-17T17:42:59.984" v="250" actId="1036"/>
          <ac:spMkLst>
            <pc:docMk/>
            <pc:sldMk cId="580648063" sldId="385"/>
            <ac:spMk id="7" creationId="{04BC6789-0488-77BC-60AB-5FD4352D519B}"/>
          </ac:spMkLst>
        </pc:spChg>
        <pc:spChg chg="add mod">
          <ac:chgData name="roshni singh" userId="d8d7e7c879dd3cd6" providerId="LiveId" clId="{A2EEE296-E967-4702-9431-69007FBF2BC7}" dt="2023-02-17T17:42:59.984" v="250" actId="1036"/>
          <ac:spMkLst>
            <pc:docMk/>
            <pc:sldMk cId="580648063" sldId="385"/>
            <ac:spMk id="8" creationId="{0F93472D-B2A6-BDD6-20CE-B7BB64FAACC8}"/>
          </ac:spMkLst>
        </pc:spChg>
        <pc:spChg chg="add mod">
          <ac:chgData name="roshni singh" userId="d8d7e7c879dd3cd6" providerId="LiveId" clId="{A2EEE296-E967-4702-9431-69007FBF2BC7}" dt="2023-02-17T17:42:59.984" v="250" actId="1036"/>
          <ac:spMkLst>
            <pc:docMk/>
            <pc:sldMk cId="580648063" sldId="385"/>
            <ac:spMk id="9" creationId="{2A4EA653-CF95-004C-02FD-781984D9885F}"/>
          </ac:spMkLst>
        </pc:spChg>
        <pc:spChg chg="add mod">
          <ac:chgData name="roshni singh" userId="d8d7e7c879dd3cd6" providerId="LiveId" clId="{A2EEE296-E967-4702-9431-69007FBF2BC7}" dt="2023-02-17T17:42:59.984" v="250" actId="1036"/>
          <ac:spMkLst>
            <pc:docMk/>
            <pc:sldMk cId="580648063" sldId="385"/>
            <ac:spMk id="10" creationId="{6257AD03-0A1E-5830-D6A8-5413B6715D79}"/>
          </ac:spMkLst>
        </pc:spChg>
        <pc:spChg chg="add mod">
          <ac:chgData name="roshni singh" userId="d8d7e7c879dd3cd6" providerId="LiveId" clId="{A2EEE296-E967-4702-9431-69007FBF2BC7}" dt="2023-02-17T17:42:59.984" v="250" actId="1036"/>
          <ac:spMkLst>
            <pc:docMk/>
            <pc:sldMk cId="580648063" sldId="385"/>
            <ac:spMk id="11" creationId="{E295F2FC-4B0A-14BD-103A-737D84727719}"/>
          </ac:spMkLst>
        </pc:spChg>
        <pc:spChg chg="add mod">
          <ac:chgData name="roshni singh" userId="d8d7e7c879dd3cd6" providerId="LiveId" clId="{A2EEE296-E967-4702-9431-69007FBF2BC7}" dt="2023-02-17T17:42:59.984" v="250" actId="1036"/>
          <ac:spMkLst>
            <pc:docMk/>
            <pc:sldMk cId="580648063" sldId="385"/>
            <ac:spMk id="12" creationId="{564CD1D8-BDE1-81FE-6804-A67724A34F40}"/>
          </ac:spMkLst>
        </pc:spChg>
        <pc:spChg chg="add mod">
          <ac:chgData name="roshni singh" userId="d8d7e7c879dd3cd6" providerId="LiveId" clId="{A2EEE296-E967-4702-9431-69007FBF2BC7}" dt="2023-02-17T17:42:59.984" v="250" actId="1036"/>
          <ac:spMkLst>
            <pc:docMk/>
            <pc:sldMk cId="580648063" sldId="385"/>
            <ac:spMk id="13" creationId="{A26C81FB-40E2-3938-A4F0-03E1CE2A3F3E}"/>
          </ac:spMkLst>
        </pc:spChg>
        <pc:spChg chg="add mod">
          <ac:chgData name="roshni singh" userId="d8d7e7c879dd3cd6" providerId="LiveId" clId="{A2EEE296-E967-4702-9431-69007FBF2BC7}" dt="2023-02-17T17:42:59.984" v="250" actId="1036"/>
          <ac:spMkLst>
            <pc:docMk/>
            <pc:sldMk cId="580648063" sldId="385"/>
            <ac:spMk id="14" creationId="{31814CCC-BC26-1ECE-47E9-A2EB7609B2B7}"/>
          </ac:spMkLst>
        </pc:spChg>
        <pc:spChg chg="add mod">
          <ac:chgData name="roshni singh" userId="d8d7e7c879dd3cd6" providerId="LiveId" clId="{A2EEE296-E967-4702-9431-69007FBF2BC7}" dt="2023-02-17T17:42:59.984" v="250" actId="1036"/>
          <ac:spMkLst>
            <pc:docMk/>
            <pc:sldMk cId="580648063" sldId="385"/>
            <ac:spMk id="15" creationId="{D9E01670-59AA-6E21-D3BE-8A47B69D9552}"/>
          </ac:spMkLst>
        </pc:spChg>
        <pc:spChg chg="add mod">
          <ac:chgData name="roshni singh" userId="d8d7e7c879dd3cd6" providerId="LiveId" clId="{A2EEE296-E967-4702-9431-69007FBF2BC7}" dt="2023-02-17T17:42:59.984" v="250" actId="1036"/>
          <ac:spMkLst>
            <pc:docMk/>
            <pc:sldMk cId="580648063" sldId="385"/>
            <ac:spMk id="16" creationId="{706C40FC-3A4F-BF6D-D504-419EEEB3FB5B}"/>
          </ac:spMkLst>
        </pc:spChg>
        <pc:spChg chg="add mod">
          <ac:chgData name="roshni singh" userId="d8d7e7c879dd3cd6" providerId="LiveId" clId="{A2EEE296-E967-4702-9431-69007FBF2BC7}" dt="2023-02-17T17:42:59.984" v="250" actId="1036"/>
          <ac:spMkLst>
            <pc:docMk/>
            <pc:sldMk cId="580648063" sldId="385"/>
            <ac:spMk id="17" creationId="{D00F3D44-C8E2-6FEB-236E-DF9D3A2A3990}"/>
          </ac:spMkLst>
        </pc:spChg>
        <pc:spChg chg="add mod">
          <ac:chgData name="roshni singh" userId="d8d7e7c879dd3cd6" providerId="LiveId" clId="{A2EEE296-E967-4702-9431-69007FBF2BC7}" dt="2023-02-17T17:42:59.984" v="250" actId="1036"/>
          <ac:spMkLst>
            <pc:docMk/>
            <pc:sldMk cId="580648063" sldId="385"/>
            <ac:spMk id="18" creationId="{00CE032C-408D-5585-C827-57C6E511422D}"/>
          </ac:spMkLst>
        </pc:spChg>
        <pc:spChg chg="add mod">
          <ac:chgData name="roshni singh" userId="d8d7e7c879dd3cd6" providerId="LiveId" clId="{A2EEE296-E967-4702-9431-69007FBF2BC7}" dt="2023-02-17T17:42:59.984" v="250" actId="1036"/>
          <ac:spMkLst>
            <pc:docMk/>
            <pc:sldMk cId="580648063" sldId="385"/>
            <ac:spMk id="19" creationId="{395F8A76-3FEB-46F5-C198-D086E039C94E}"/>
          </ac:spMkLst>
        </pc:spChg>
        <pc:spChg chg="add mod">
          <ac:chgData name="roshni singh" userId="d8d7e7c879dd3cd6" providerId="LiveId" clId="{A2EEE296-E967-4702-9431-69007FBF2BC7}" dt="2023-02-17T17:42:59.984" v="250" actId="1036"/>
          <ac:spMkLst>
            <pc:docMk/>
            <pc:sldMk cId="580648063" sldId="385"/>
            <ac:spMk id="20" creationId="{D3640CE3-2117-4DB8-A7B4-901E87C71589}"/>
          </ac:spMkLst>
        </pc:spChg>
        <pc:spChg chg="add mod">
          <ac:chgData name="roshni singh" userId="d8d7e7c879dd3cd6" providerId="LiveId" clId="{A2EEE296-E967-4702-9431-69007FBF2BC7}" dt="2023-02-17T17:42:59.984" v="250" actId="1036"/>
          <ac:spMkLst>
            <pc:docMk/>
            <pc:sldMk cId="580648063" sldId="385"/>
            <ac:spMk id="21" creationId="{47264623-7A06-9B75-9C88-01750D58FCE2}"/>
          </ac:spMkLst>
        </pc:spChg>
        <pc:spChg chg="add mod">
          <ac:chgData name="roshni singh" userId="d8d7e7c879dd3cd6" providerId="LiveId" clId="{A2EEE296-E967-4702-9431-69007FBF2BC7}" dt="2023-02-17T17:42:59.984" v="250" actId="1036"/>
          <ac:spMkLst>
            <pc:docMk/>
            <pc:sldMk cId="580648063" sldId="385"/>
            <ac:spMk id="22" creationId="{AF36DCE8-090F-6286-7991-C05CADEAD467}"/>
          </ac:spMkLst>
        </pc:spChg>
        <pc:spChg chg="add mod">
          <ac:chgData name="roshni singh" userId="d8d7e7c879dd3cd6" providerId="LiveId" clId="{A2EEE296-E967-4702-9431-69007FBF2BC7}" dt="2023-02-17T17:42:59.984" v="250" actId="1036"/>
          <ac:spMkLst>
            <pc:docMk/>
            <pc:sldMk cId="580648063" sldId="385"/>
            <ac:spMk id="23" creationId="{E3DFED02-1EE4-F953-94E7-75ABEA6C3D87}"/>
          </ac:spMkLst>
        </pc:spChg>
        <pc:spChg chg="add mod">
          <ac:chgData name="roshni singh" userId="d8d7e7c879dd3cd6" providerId="LiveId" clId="{A2EEE296-E967-4702-9431-69007FBF2BC7}" dt="2023-02-17T17:42:59.984" v="250" actId="1036"/>
          <ac:spMkLst>
            <pc:docMk/>
            <pc:sldMk cId="580648063" sldId="385"/>
            <ac:spMk id="24" creationId="{141F7358-A77B-FDFE-1EC2-BB6A4E049D70}"/>
          </ac:spMkLst>
        </pc:spChg>
        <pc:spChg chg="add mod">
          <ac:chgData name="roshni singh" userId="d8d7e7c879dd3cd6" providerId="LiveId" clId="{A2EEE296-E967-4702-9431-69007FBF2BC7}" dt="2023-02-17T17:42:59.984" v="250" actId="1036"/>
          <ac:spMkLst>
            <pc:docMk/>
            <pc:sldMk cId="580648063" sldId="385"/>
            <ac:spMk id="25" creationId="{F9683DDD-F659-A25B-5AD2-C3D61D1B35BF}"/>
          </ac:spMkLst>
        </pc:spChg>
        <pc:spChg chg="add mod">
          <ac:chgData name="roshni singh" userId="d8d7e7c879dd3cd6" providerId="LiveId" clId="{A2EEE296-E967-4702-9431-69007FBF2BC7}" dt="2023-02-17T17:42:59.984" v="250" actId="1036"/>
          <ac:spMkLst>
            <pc:docMk/>
            <pc:sldMk cId="580648063" sldId="385"/>
            <ac:spMk id="26" creationId="{E569696A-D301-9A34-759A-F773024C826B}"/>
          </ac:spMkLst>
        </pc:spChg>
        <pc:spChg chg="add mod">
          <ac:chgData name="roshni singh" userId="d8d7e7c879dd3cd6" providerId="LiveId" clId="{A2EEE296-E967-4702-9431-69007FBF2BC7}" dt="2023-02-17T17:42:59.984" v="250" actId="1036"/>
          <ac:spMkLst>
            <pc:docMk/>
            <pc:sldMk cId="580648063" sldId="385"/>
            <ac:spMk id="27" creationId="{701BECAE-1FE0-6C56-770A-08C12739D1C8}"/>
          </ac:spMkLst>
        </pc:spChg>
        <pc:spChg chg="add mod">
          <ac:chgData name="roshni singh" userId="d8d7e7c879dd3cd6" providerId="LiveId" clId="{A2EEE296-E967-4702-9431-69007FBF2BC7}" dt="2023-02-17T17:42:59.984" v="250" actId="1036"/>
          <ac:spMkLst>
            <pc:docMk/>
            <pc:sldMk cId="580648063" sldId="385"/>
            <ac:spMk id="28" creationId="{F7F5B80E-A34C-FDA3-4D39-54837A523478}"/>
          </ac:spMkLst>
        </pc:spChg>
      </pc:sldChg>
      <pc:sldChg chg="addSp delSp modSp new mod">
        <pc:chgData name="roshni singh" userId="d8d7e7c879dd3cd6" providerId="LiveId" clId="{A2EEE296-E967-4702-9431-69007FBF2BC7}" dt="2023-02-17T17:43:22.733" v="256"/>
        <pc:sldMkLst>
          <pc:docMk/>
          <pc:sldMk cId="212932365" sldId="386"/>
        </pc:sldMkLst>
        <pc:spChg chg="del mod">
          <ac:chgData name="roshni singh" userId="d8d7e7c879dd3cd6" providerId="LiveId" clId="{A2EEE296-E967-4702-9431-69007FBF2BC7}" dt="2023-02-17T17:43:11.100" v="254" actId="478"/>
          <ac:spMkLst>
            <pc:docMk/>
            <pc:sldMk cId="212932365" sldId="386"/>
            <ac:spMk id="2" creationId="{CC85EE1A-2EF3-7C8D-615B-E486E0244F2E}"/>
          </ac:spMkLst>
        </pc:spChg>
        <pc:spChg chg="del">
          <ac:chgData name="roshni singh" userId="d8d7e7c879dd3cd6" providerId="LiveId" clId="{A2EEE296-E967-4702-9431-69007FBF2BC7}" dt="2023-02-17T17:43:13.678" v="255" actId="478"/>
          <ac:spMkLst>
            <pc:docMk/>
            <pc:sldMk cId="212932365" sldId="386"/>
            <ac:spMk id="3" creationId="{17706774-35E3-71AE-1EF7-4641E478FA60}"/>
          </ac:spMkLst>
        </pc:spChg>
        <pc:spChg chg="add mod">
          <ac:chgData name="roshni singh" userId="d8d7e7c879dd3cd6" providerId="LiveId" clId="{A2EEE296-E967-4702-9431-69007FBF2BC7}" dt="2023-02-17T17:43:22.733" v="256"/>
          <ac:spMkLst>
            <pc:docMk/>
            <pc:sldMk cId="212932365" sldId="386"/>
            <ac:spMk id="4" creationId="{1BD8920C-F660-C117-4CCC-B71D00D46154}"/>
          </ac:spMkLst>
        </pc:spChg>
        <pc:spChg chg="add mod">
          <ac:chgData name="roshni singh" userId="d8d7e7c879dd3cd6" providerId="LiveId" clId="{A2EEE296-E967-4702-9431-69007FBF2BC7}" dt="2023-02-17T17:43:22.733" v="256"/>
          <ac:spMkLst>
            <pc:docMk/>
            <pc:sldMk cId="212932365" sldId="386"/>
            <ac:spMk id="5" creationId="{35E01382-C4AD-E507-3B0A-92490456CB88}"/>
          </ac:spMkLst>
        </pc:spChg>
        <pc:spChg chg="add mod">
          <ac:chgData name="roshni singh" userId="d8d7e7c879dd3cd6" providerId="LiveId" clId="{A2EEE296-E967-4702-9431-69007FBF2BC7}" dt="2023-02-17T17:43:22.733" v="256"/>
          <ac:spMkLst>
            <pc:docMk/>
            <pc:sldMk cId="212932365" sldId="386"/>
            <ac:spMk id="6" creationId="{0ED648E2-766F-DD33-EFDE-8A873EE3AC18}"/>
          </ac:spMkLst>
        </pc:spChg>
        <pc:spChg chg="add mod">
          <ac:chgData name="roshni singh" userId="d8d7e7c879dd3cd6" providerId="LiveId" clId="{A2EEE296-E967-4702-9431-69007FBF2BC7}" dt="2023-02-17T17:43:22.733" v="256"/>
          <ac:spMkLst>
            <pc:docMk/>
            <pc:sldMk cId="212932365" sldId="386"/>
            <ac:spMk id="7" creationId="{0412AE3C-62F7-A2B5-2936-34A81812998E}"/>
          </ac:spMkLst>
        </pc:spChg>
        <pc:spChg chg="add mod">
          <ac:chgData name="roshni singh" userId="d8d7e7c879dd3cd6" providerId="LiveId" clId="{A2EEE296-E967-4702-9431-69007FBF2BC7}" dt="2023-02-17T17:43:22.733" v="256"/>
          <ac:spMkLst>
            <pc:docMk/>
            <pc:sldMk cId="212932365" sldId="386"/>
            <ac:spMk id="8" creationId="{10AEDBE8-33CF-1BB8-EDD7-5B9C2690B9A8}"/>
          </ac:spMkLst>
        </pc:spChg>
        <pc:spChg chg="add mod">
          <ac:chgData name="roshni singh" userId="d8d7e7c879dd3cd6" providerId="LiveId" clId="{A2EEE296-E967-4702-9431-69007FBF2BC7}" dt="2023-02-17T17:43:22.733" v="256"/>
          <ac:spMkLst>
            <pc:docMk/>
            <pc:sldMk cId="212932365" sldId="386"/>
            <ac:spMk id="9" creationId="{46F01958-FE3F-7C4C-C187-8D4F2EAF659C}"/>
          </ac:spMkLst>
        </pc:spChg>
        <pc:spChg chg="add mod">
          <ac:chgData name="roshni singh" userId="d8d7e7c879dd3cd6" providerId="LiveId" clId="{A2EEE296-E967-4702-9431-69007FBF2BC7}" dt="2023-02-17T17:43:22.733" v="256"/>
          <ac:spMkLst>
            <pc:docMk/>
            <pc:sldMk cId="212932365" sldId="386"/>
            <ac:spMk id="10" creationId="{73227AEB-5D5F-39DF-DCFA-9A5238185138}"/>
          </ac:spMkLst>
        </pc:spChg>
        <pc:spChg chg="add mod">
          <ac:chgData name="roshni singh" userId="d8d7e7c879dd3cd6" providerId="LiveId" clId="{A2EEE296-E967-4702-9431-69007FBF2BC7}" dt="2023-02-17T17:43:22.733" v="256"/>
          <ac:spMkLst>
            <pc:docMk/>
            <pc:sldMk cId="212932365" sldId="386"/>
            <ac:spMk id="11" creationId="{273B800D-334A-ABBE-0ADD-C1348C1A57D5}"/>
          </ac:spMkLst>
        </pc:spChg>
        <pc:spChg chg="add mod">
          <ac:chgData name="roshni singh" userId="d8d7e7c879dd3cd6" providerId="LiveId" clId="{A2EEE296-E967-4702-9431-69007FBF2BC7}" dt="2023-02-17T17:43:22.733" v="256"/>
          <ac:spMkLst>
            <pc:docMk/>
            <pc:sldMk cId="212932365" sldId="386"/>
            <ac:spMk id="12" creationId="{170B1A95-8C03-853D-AE75-19842AD6C253}"/>
          </ac:spMkLst>
        </pc:spChg>
        <pc:spChg chg="add mod">
          <ac:chgData name="roshni singh" userId="d8d7e7c879dd3cd6" providerId="LiveId" clId="{A2EEE296-E967-4702-9431-69007FBF2BC7}" dt="2023-02-17T17:43:22.733" v="256"/>
          <ac:spMkLst>
            <pc:docMk/>
            <pc:sldMk cId="212932365" sldId="386"/>
            <ac:spMk id="13" creationId="{0E24BE9A-CE02-4693-F6F1-18F210804C92}"/>
          </ac:spMkLst>
        </pc:spChg>
        <pc:spChg chg="add mod">
          <ac:chgData name="roshni singh" userId="d8d7e7c879dd3cd6" providerId="LiveId" clId="{A2EEE296-E967-4702-9431-69007FBF2BC7}" dt="2023-02-17T17:43:22.733" v="256"/>
          <ac:spMkLst>
            <pc:docMk/>
            <pc:sldMk cId="212932365" sldId="386"/>
            <ac:spMk id="14" creationId="{91CC2FE2-1F22-4F7E-A48B-99CC22BD088C}"/>
          </ac:spMkLst>
        </pc:spChg>
        <pc:spChg chg="add mod">
          <ac:chgData name="roshni singh" userId="d8d7e7c879dd3cd6" providerId="LiveId" clId="{A2EEE296-E967-4702-9431-69007FBF2BC7}" dt="2023-02-17T17:43:22.733" v="256"/>
          <ac:spMkLst>
            <pc:docMk/>
            <pc:sldMk cId="212932365" sldId="386"/>
            <ac:spMk id="15" creationId="{0EC5D5FB-0762-A15D-35A7-A663F82BF3BE}"/>
          </ac:spMkLst>
        </pc:spChg>
        <pc:spChg chg="add mod">
          <ac:chgData name="roshni singh" userId="d8d7e7c879dd3cd6" providerId="LiveId" clId="{A2EEE296-E967-4702-9431-69007FBF2BC7}" dt="2023-02-17T17:43:22.733" v="256"/>
          <ac:spMkLst>
            <pc:docMk/>
            <pc:sldMk cId="212932365" sldId="386"/>
            <ac:spMk id="16" creationId="{F672E207-26F8-4ED0-4440-5881C8CE3218}"/>
          </ac:spMkLst>
        </pc:spChg>
        <pc:spChg chg="add mod">
          <ac:chgData name="roshni singh" userId="d8d7e7c879dd3cd6" providerId="LiveId" clId="{A2EEE296-E967-4702-9431-69007FBF2BC7}" dt="2023-02-17T17:43:22.733" v="256"/>
          <ac:spMkLst>
            <pc:docMk/>
            <pc:sldMk cId="212932365" sldId="386"/>
            <ac:spMk id="17" creationId="{D99EC123-92BF-8134-A2DC-800A51BFA806}"/>
          </ac:spMkLst>
        </pc:spChg>
        <pc:spChg chg="add mod">
          <ac:chgData name="roshni singh" userId="d8d7e7c879dd3cd6" providerId="LiveId" clId="{A2EEE296-E967-4702-9431-69007FBF2BC7}" dt="2023-02-17T17:43:22.733" v="256"/>
          <ac:spMkLst>
            <pc:docMk/>
            <pc:sldMk cId="212932365" sldId="386"/>
            <ac:spMk id="18" creationId="{BAA8DE28-D553-823A-CA96-81C06E67FC86}"/>
          </ac:spMkLst>
        </pc:spChg>
        <pc:spChg chg="add mod">
          <ac:chgData name="roshni singh" userId="d8d7e7c879dd3cd6" providerId="LiveId" clId="{A2EEE296-E967-4702-9431-69007FBF2BC7}" dt="2023-02-17T17:43:22.733" v="256"/>
          <ac:spMkLst>
            <pc:docMk/>
            <pc:sldMk cId="212932365" sldId="386"/>
            <ac:spMk id="19" creationId="{BE62301F-091C-C6D7-B058-F395F3CDDD50}"/>
          </ac:spMkLst>
        </pc:spChg>
        <pc:spChg chg="add mod">
          <ac:chgData name="roshni singh" userId="d8d7e7c879dd3cd6" providerId="LiveId" clId="{A2EEE296-E967-4702-9431-69007FBF2BC7}" dt="2023-02-17T17:43:22.733" v="256"/>
          <ac:spMkLst>
            <pc:docMk/>
            <pc:sldMk cId="212932365" sldId="386"/>
            <ac:spMk id="20" creationId="{45CF9193-856E-60D7-FB0D-A39CDFF3AE6C}"/>
          </ac:spMkLst>
        </pc:spChg>
        <pc:spChg chg="add mod">
          <ac:chgData name="roshni singh" userId="d8d7e7c879dd3cd6" providerId="LiveId" clId="{A2EEE296-E967-4702-9431-69007FBF2BC7}" dt="2023-02-17T17:43:22.733" v="256"/>
          <ac:spMkLst>
            <pc:docMk/>
            <pc:sldMk cId="212932365" sldId="386"/>
            <ac:spMk id="21" creationId="{FD121D13-1EDD-25BD-A4A2-1A50903232CD}"/>
          </ac:spMkLst>
        </pc:spChg>
        <pc:spChg chg="add mod">
          <ac:chgData name="roshni singh" userId="d8d7e7c879dd3cd6" providerId="LiveId" clId="{A2EEE296-E967-4702-9431-69007FBF2BC7}" dt="2023-02-17T17:43:22.733" v="256"/>
          <ac:spMkLst>
            <pc:docMk/>
            <pc:sldMk cId="212932365" sldId="386"/>
            <ac:spMk id="22" creationId="{09F6C5BD-9F7D-A256-53B6-253EFB187478}"/>
          </ac:spMkLst>
        </pc:spChg>
        <pc:spChg chg="add mod">
          <ac:chgData name="roshni singh" userId="d8d7e7c879dd3cd6" providerId="LiveId" clId="{A2EEE296-E967-4702-9431-69007FBF2BC7}" dt="2023-02-17T17:43:22.733" v="256"/>
          <ac:spMkLst>
            <pc:docMk/>
            <pc:sldMk cId="212932365" sldId="386"/>
            <ac:spMk id="23" creationId="{B61AF190-9B2A-B8CD-529E-8AE9DE84EE14}"/>
          </ac:spMkLst>
        </pc:spChg>
        <pc:spChg chg="add mod">
          <ac:chgData name="roshni singh" userId="d8d7e7c879dd3cd6" providerId="LiveId" clId="{A2EEE296-E967-4702-9431-69007FBF2BC7}" dt="2023-02-17T17:43:22.733" v="256"/>
          <ac:spMkLst>
            <pc:docMk/>
            <pc:sldMk cId="212932365" sldId="386"/>
            <ac:spMk id="24" creationId="{93301D7E-7AE5-97EC-16D0-34E9038AF407}"/>
          </ac:spMkLst>
        </pc:spChg>
        <pc:spChg chg="add mod">
          <ac:chgData name="roshni singh" userId="d8d7e7c879dd3cd6" providerId="LiveId" clId="{A2EEE296-E967-4702-9431-69007FBF2BC7}" dt="2023-02-17T17:43:22.733" v="256"/>
          <ac:spMkLst>
            <pc:docMk/>
            <pc:sldMk cId="212932365" sldId="386"/>
            <ac:spMk id="25" creationId="{9FEB7CD9-7E3C-2D09-7E9F-9C3738B67C96}"/>
          </ac:spMkLst>
        </pc:spChg>
        <pc:spChg chg="add mod">
          <ac:chgData name="roshni singh" userId="d8d7e7c879dd3cd6" providerId="LiveId" clId="{A2EEE296-E967-4702-9431-69007FBF2BC7}" dt="2023-02-17T17:43:22.733" v="256"/>
          <ac:spMkLst>
            <pc:docMk/>
            <pc:sldMk cId="212932365" sldId="386"/>
            <ac:spMk id="26" creationId="{F5BA9005-99E5-E600-A92E-BCDC2AECB715}"/>
          </ac:spMkLst>
        </pc:spChg>
        <pc:spChg chg="add mod">
          <ac:chgData name="roshni singh" userId="d8d7e7c879dd3cd6" providerId="LiveId" clId="{A2EEE296-E967-4702-9431-69007FBF2BC7}" dt="2023-02-17T17:43:22.733" v="256"/>
          <ac:spMkLst>
            <pc:docMk/>
            <pc:sldMk cId="212932365" sldId="386"/>
            <ac:spMk id="27" creationId="{0D949C9C-E903-F311-AD9A-8DBE53C0E389}"/>
          </ac:spMkLst>
        </pc:spChg>
        <pc:spChg chg="add mod">
          <ac:chgData name="roshni singh" userId="d8d7e7c879dd3cd6" providerId="LiveId" clId="{A2EEE296-E967-4702-9431-69007FBF2BC7}" dt="2023-02-17T17:43:22.733" v="256"/>
          <ac:spMkLst>
            <pc:docMk/>
            <pc:sldMk cId="212932365" sldId="386"/>
            <ac:spMk id="28" creationId="{0E1EFCEB-DD92-8C64-2BCB-3CD8A610ECCA}"/>
          </ac:spMkLst>
        </pc:spChg>
        <pc:spChg chg="add mod">
          <ac:chgData name="roshni singh" userId="d8d7e7c879dd3cd6" providerId="LiveId" clId="{A2EEE296-E967-4702-9431-69007FBF2BC7}" dt="2023-02-17T17:43:22.733" v="256"/>
          <ac:spMkLst>
            <pc:docMk/>
            <pc:sldMk cId="212932365" sldId="386"/>
            <ac:spMk id="29" creationId="{A9744C98-F6EA-C366-94D6-B3B5FE990770}"/>
          </ac:spMkLst>
        </pc:spChg>
        <pc:spChg chg="add mod">
          <ac:chgData name="roshni singh" userId="d8d7e7c879dd3cd6" providerId="LiveId" clId="{A2EEE296-E967-4702-9431-69007FBF2BC7}" dt="2023-02-17T17:43:22.733" v="256"/>
          <ac:spMkLst>
            <pc:docMk/>
            <pc:sldMk cId="212932365" sldId="386"/>
            <ac:spMk id="30" creationId="{3C5EB516-8A00-3E5E-066C-108660D8822C}"/>
          </ac:spMkLst>
        </pc:spChg>
        <pc:spChg chg="add mod">
          <ac:chgData name="roshni singh" userId="d8d7e7c879dd3cd6" providerId="LiveId" clId="{A2EEE296-E967-4702-9431-69007FBF2BC7}" dt="2023-02-17T17:43:22.733" v="256"/>
          <ac:spMkLst>
            <pc:docMk/>
            <pc:sldMk cId="212932365" sldId="386"/>
            <ac:spMk id="31" creationId="{3B8038B6-1ACE-593E-6AF1-3A26E1F5081F}"/>
          </ac:spMkLst>
        </pc:spChg>
        <pc:spChg chg="add mod">
          <ac:chgData name="roshni singh" userId="d8d7e7c879dd3cd6" providerId="LiveId" clId="{A2EEE296-E967-4702-9431-69007FBF2BC7}" dt="2023-02-17T17:43:22.733" v="256"/>
          <ac:spMkLst>
            <pc:docMk/>
            <pc:sldMk cId="212932365" sldId="386"/>
            <ac:spMk id="32" creationId="{0278053E-12BD-1287-8C06-4039C9E50964}"/>
          </ac:spMkLst>
        </pc:spChg>
      </pc:sldChg>
      <pc:sldChg chg="addSp delSp modSp new mod">
        <pc:chgData name="roshni singh" userId="d8d7e7c879dd3cd6" providerId="LiveId" clId="{A2EEE296-E967-4702-9431-69007FBF2BC7}" dt="2023-02-17T17:43:52.871" v="273" actId="1036"/>
        <pc:sldMkLst>
          <pc:docMk/>
          <pc:sldMk cId="1766576389" sldId="387"/>
        </pc:sldMkLst>
        <pc:spChg chg="del mod">
          <ac:chgData name="roshni singh" userId="d8d7e7c879dd3cd6" providerId="LiveId" clId="{A2EEE296-E967-4702-9431-69007FBF2BC7}" dt="2023-02-17T17:43:39.381" v="260" actId="478"/>
          <ac:spMkLst>
            <pc:docMk/>
            <pc:sldMk cId="1766576389" sldId="387"/>
            <ac:spMk id="2" creationId="{8F330050-E1D1-4F11-0A84-3BCCBC05BBF1}"/>
          </ac:spMkLst>
        </pc:spChg>
        <pc:spChg chg="del">
          <ac:chgData name="roshni singh" userId="d8d7e7c879dd3cd6" providerId="LiveId" clId="{A2EEE296-E967-4702-9431-69007FBF2BC7}" dt="2023-02-17T17:43:41.633" v="261" actId="478"/>
          <ac:spMkLst>
            <pc:docMk/>
            <pc:sldMk cId="1766576389" sldId="387"/>
            <ac:spMk id="3" creationId="{08F1A789-AB02-A58F-8366-6E169E77F683}"/>
          </ac:spMkLst>
        </pc:spChg>
        <pc:spChg chg="add mod">
          <ac:chgData name="roshni singh" userId="d8d7e7c879dd3cd6" providerId="LiveId" clId="{A2EEE296-E967-4702-9431-69007FBF2BC7}" dt="2023-02-17T17:43:52.871" v="273" actId="1036"/>
          <ac:spMkLst>
            <pc:docMk/>
            <pc:sldMk cId="1766576389" sldId="387"/>
            <ac:spMk id="4" creationId="{0322FE55-1FF1-91B2-9D34-5FEBF61D0ED5}"/>
          </ac:spMkLst>
        </pc:spChg>
        <pc:spChg chg="add mod">
          <ac:chgData name="roshni singh" userId="d8d7e7c879dd3cd6" providerId="LiveId" clId="{A2EEE296-E967-4702-9431-69007FBF2BC7}" dt="2023-02-17T17:43:52.871" v="273" actId="1036"/>
          <ac:spMkLst>
            <pc:docMk/>
            <pc:sldMk cId="1766576389" sldId="387"/>
            <ac:spMk id="5" creationId="{9682722D-A192-7598-D4D3-E5AE5F454BD0}"/>
          </ac:spMkLst>
        </pc:spChg>
        <pc:spChg chg="add mod">
          <ac:chgData name="roshni singh" userId="d8d7e7c879dd3cd6" providerId="LiveId" clId="{A2EEE296-E967-4702-9431-69007FBF2BC7}" dt="2023-02-17T17:43:52.871" v="273" actId="1036"/>
          <ac:spMkLst>
            <pc:docMk/>
            <pc:sldMk cId="1766576389" sldId="387"/>
            <ac:spMk id="6" creationId="{7AFECED1-BAAC-2FBE-2432-0602D4B6C5C9}"/>
          </ac:spMkLst>
        </pc:spChg>
        <pc:spChg chg="add mod">
          <ac:chgData name="roshni singh" userId="d8d7e7c879dd3cd6" providerId="LiveId" clId="{A2EEE296-E967-4702-9431-69007FBF2BC7}" dt="2023-02-17T17:43:52.871" v="273" actId="1036"/>
          <ac:spMkLst>
            <pc:docMk/>
            <pc:sldMk cId="1766576389" sldId="387"/>
            <ac:spMk id="7" creationId="{9B2FA6C6-81A9-2FCA-3FD8-F5075987292E}"/>
          </ac:spMkLst>
        </pc:spChg>
        <pc:spChg chg="add mod">
          <ac:chgData name="roshni singh" userId="d8d7e7c879dd3cd6" providerId="LiveId" clId="{A2EEE296-E967-4702-9431-69007FBF2BC7}" dt="2023-02-17T17:43:52.871" v="273" actId="1036"/>
          <ac:spMkLst>
            <pc:docMk/>
            <pc:sldMk cId="1766576389" sldId="387"/>
            <ac:spMk id="8" creationId="{51F241F5-A227-481A-586A-A28202F61291}"/>
          </ac:spMkLst>
        </pc:spChg>
        <pc:spChg chg="add mod">
          <ac:chgData name="roshni singh" userId="d8d7e7c879dd3cd6" providerId="LiveId" clId="{A2EEE296-E967-4702-9431-69007FBF2BC7}" dt="2023-02-17T17:43:52.871" v="273" actId="1036"/>
          <ac:spMkLst>
            <pc:docMk/>
            <pc:sldMk cId="1766576389" sldId="387"/>
            <ac:spMk id="9" creationId="{95198C67-5AAE-6E25-BEDC-C28AE8D38BD1}"/>
          </ac:spMkLst>
        </pc:spChg>
        <pc:spChg chg="add mod">
          <ac:chgData name="roshni singh" userId="d8d7e7c879dd3cd6" providerId="LiveId" clId="{A2EEE296-E967-4702-9431-69007FBF2BC7}" dt="2023-02-17T17:43:52.871" v="273" actId="1036"/>
          <ac:spMkLst>
            <pc:docMk/>
            <pc:sldMk cId="1766576389" sldId="387"/>
            <ac:spMk id="10" creationId="{1EF24BF0-D2D5-2703-B693-7D0DA415C757}"/>
          </ac:spMkLst>
        </pc:spChg>
        <pc:spChg chg="add mod">
          <ac:chgData name="roshni singh" userId="d8d7e7c879dd3cd6" providerId="LiveId" clId="{A2EEE296-E967-4702-9431-69007FBF2BC7}" dt="2023-02-17T17:43:52.871" v="273" actId="1036"/>
          <ac:spMkLst>
            <pc:docMk/>
            <pc:sldMk cId="1766576389" sldId="387"/>
            <ac:spMk id="11" creationId="{9C9B46BC-A5F6-4036-7854-0660CB06BE7E}"/>
          </ac:spMkLst>
        </pc:spChg>
        <pc:spChg chg="add mod">
          <ac:chgData name="roshni singh" userId="d8d7e7c879dd3cd6" providerId="LiveId" clId="{A2EEE296-E967-4702-9431-69007FBF2BC7}" dt="2023-02-17T17:43:52.871" v="273" actId="1036"/>
          <ac:spMkLst>
            <pc:docMk/>
            <pc:sldMk cId="1766576389" sldId="387"/>
            <ac:spMk id="12" creationId="{BCF270BC-E41F-CEDD-AD25-73B22A7A2D16}"/>
          </ac:spMkLst>
        </pc:spChg>
        <pc:spChg chg="add mod">
          <ac:chgData name="roshni singh" userId="d8d7e7c879dd3cd6" providerId="LiveId" clId="{A2EEE296-E967-4702-9431-69007FBF2BC7}" dt="2023-02-17T17:43:52.871" v="273" actId="1036"/>
          <ac:spMkLst>
            <pc:docMk/>
            <pc:sldMk cId="1766576389" sldId="387"/>
            <ac:spMk id="13" creationId="{03246FFA-7A58-E0E8-A263-EB4FF5BF7EDA}"/>
          </ac:spMkLst>
        </pc:spChg>
        <pc:spChg chg="add mod">
          <ac:chgData name="roshni singh" userId="d8d7e7c879dd3cd6" providerId="LiveId" clId="{A2EEE296-E967-4702-9431-69007FBF2BC7}" dt="2023-02-17T17:43:52.871" v="273" actId="1036"/>
          <ac:spMkLst>
            <pc:docMk/>
            <pc:sldMk cId="1766576389" sldId="387"/>
            <ac:spMk id="14" creationId="{D2FAE1E9-63AB-6C5D-9E77-B5EC7B963B70}"/>
          </ac:spMkLst>
        </pc:spChg>
        <pc:spChg chg="add mod">
          <ac:chgData name="roshni singh" userId="d8d7e7c879dd3cd6" providerId="LiveId" clId="{A2EEE296-E967-4702-9431-69007FBF2BC7}" dt="2023-02-17T17:43:52.871" v="273" actId="1036"/>
          <ac:spMkLst>
            <pc:docMk/>
            <pc:sldMk cId="1766576389" sldId="387"/>
            <ac:spMk id="15" creationId="{CC4D4954-9F8C-2E47-8361-D9E528402CEC}"/>
          </ac:spMkLst>
        </pc:spChg>
        <pc:spChg chg="add mod">
          <ac:chgData name="roshni singh" userId="d8d7e7c879dd3cd6" providerId="LiveId" clId="{A2EEE296-E967-4702-9431-69007FBF2BC7}" dt="2023-02-17T17:43:52.871" v="273" actId="1036"/>
          <ac:spMkLst>
            <pc:docMk/>
            <pc:sldMk cId="1766576389" sldId="387"/>
            <ac:spMk id="16" creationId="{079CE38C-89A5-C0CA-95FC-EE8695ECA79A}"/>
          </ac:spMkLst>
        </pc:spChg>
        <pc:spChg chg="add mod">
          <ac:chgData name="roshni singh" userId="d8d7e7c879dd3cd6" providerId="LiveId" clId="{A2EEE296-E967-4702-9431-69007FBF2BC7}" dt="2023-02-17T17:43:52.871" v="273" actId="1036"/>
          <ac:spMkLst>
            <pc:docMk/>
            <pc:sldMk cId="1766576389" sldId="387"/>
            <ac:spMk id="17" creationId="{7799734D-C2AE-E94D-33BC-44B1ED12786E}"/>
          </ac:spMkLst>
        </pc:spChg>
        <pc:spChg chg="add mod">
          <ac:chgData name="roshni singh" userId="d8d7e7c879dd3cd6" providerId="LiveId" clId="{A2EEE296-E967-4702-9431-69007FBF2BC7}" dt="2023-02-17T17:43:52.871" v="273" actId="1036"/>
          <ac:spMkLst>
            <pc:docMk/>
            <pc:sldMk cId="1766576389" sldId="387"/>
            <ac:spMk id="18" creationId="{0602B859-6595-B56B-FFB5-57EE6606D80A}"/>
          </ac:spMkLst>
        </pc:spChg>
        <pc:spChg chg="add mod">
          <ac:chgData name="roshni singh" userId="d8d7e7c879dd3cd6" providerId="LiveId" clId="{A2EEE296-E967-4702-9431-69007FBF2BC7}" dt="2023-02-17T17:43:52.871" v="273" actId="1036"/>
          <ac:spMkLst>
            <pc:docMk/>
            <pc:sldMk cId="1766576389" sldId="387"/>
            <ac:spMk id="19" creationId="{05B2A7B6-F98B-D521-F68E-EF14CE59A493}"/>
          </ac:spMkLst>
        </pc:spChg>
        <pc:spChg chg="add mod">
          <ac:chgData name="roshni singh" userId="d8d7e7c879dd3cd6" providerId="LiveId" clId="{A2EEE296-E967-4702-9431-69007FBF2BC7}" dt="2023-02-17T17:43:52.871" v="273" actId="1036"/>
          <ac:spMkLst>
            <pc:docMk/>
            <pc:sldMk cId="1766576389" sldId="387"/>
            <ac:spMk id="20" creationId="{DA05AC7D-C1E0-0A46-CFC0-877FD4273EB6}"/>
          </ac:spMkLst>
        </pc:spChg>
        <pc:spChg chg="add mod">
          <ac:chgData name="roshni singh" userId="d8d7e7c879dd3cd6" providerId="LiveId" clId="{A2EEE296-E967-4702-9431-69007FBF2BC7}" dt="2023-02-17T17:43:52.871" v="273" actId="1036"/>
          <ac:spMkLst>
            <pc:docMk/>
            <pc:sldMk cId="1766576389" sldId="387"/>
            <ac:spMk id="21" creationId="{66B9F2AB-7CDD-EFEF-6F39-086767917495}"/>
          </ac:spMkLst>
        </pc:spChg>
        <pc:spChg chg="add mod">
          <ac:chgData name="roshni singh" userId="d8d7e7c879dd3cd6" providerId="LiveId" clId="{A2EEE296-E967-4702-9431-69007FBF2BC7}" dt="2023-02-17T17:43:52.871" v="273" actId="1036"/>
          <ac:spMkLst>
            <pc:docMk/>
            <pc:sldMk cId="1766576389" sldId="387"/>
            <ac:spMk id="22" creationId="{F33AD4B9-7319-C5EF-6D13-E770437A40A6}"/>
          </ac:spMkLst>
        </pc:spChg>
        <pc:spChg chg="add mod">
          <ac:chgData name="roshni singh" userId="d8d7e7c879dd3cd6" providerId="LiveId" clId="{A2EEE296-E967-4702-9431-69007FBF2BC7}" dt="2023-02-17T17:43:52.871" v="273" actId="1036"/>
          <ac:spMkLst>
            <pc:docMk/>
            <pc:sldMk cId="1766576389" sldId="387"/>
            <ac:spMk id="23" creationId="{32C349B8-997B-20B9-5C12-D39EDB5DA994}"/>
          </ac:spMkLst>
        </pc:spChg>
        <pc:spChg chg="add mod">
          <ac:chgData name="roshni singh" userId="d8d7e7c879dd3cd6" providerId="LiveId" clId="{A2EEE296-E967-4702-9431-69007FBF2BC7}" dt="2023-02-17T17:43:52.871" v="273" actId="1036"/>
          <ac:spMkLst>
            <pc:docMk/>
            <pc:sldMk cId="1766576389" sldId="387"/>
            <ac:spMk id="24" creationId="{427D73BA-9F46-1C48-3E30-ADCA2BDC10A9}"/>
          </ac:spMkLst>
        </pc:spChg>
        <pc:spChg chg="add mod">
          <ac:chgData name="roshni singh" userId="d8d7e7c879dd3cd6" providerId="LiveId" clId="{A2EEE296-E967-4702-9431-69007FBF2BC7}" dt="2023-02-17T17:43:52.871" v="273" actId="1036"/>
          <ac:spMkLst>
            <pc:docMk/>
            <pc:sldMk cId="1766576389" sldId="387"/>
            <ac:spMk id="25" creationId="{ABBE5627-6A88-72DB-B8AE-59DB90A7A9C8}"/>
          </ac:spMkLst>
        </pc:spChg>
        <pc:spChg chg="add mod">
          <ac:chgData name="roshni singh" userId="d8d7e7c879dd3cd6" providerId="LiveId" clId="{A2EEE296-E967-4702-9431-69007FBF2BC7}" dt="2023-02-17T17:43:52.871" v="273" actId="1036"/>
          <ac:spMkLst>
            <pc:docMk/>
            <pc:sldMk cId="1766576389" sldId="387"/>
            <ac:spMk id="26" creationId="{CFFDF846-7C5B-EFD5-A70B-098000EEDC95}"/>
          </ac:spMkLst>
        </pc:spChg>
        <pc:spChg chg="add mod">
          <ac:chgData name="roshni singh" userId="d8d7e7c879dd3cd6" providerId="LiveId" clId="{A2EEE296-E967-4702-9431-69007FBF2BC7}" dt="2023-02-17T17:43:52.871" v="273" actId="1036"/>
          <ac:spMkLst>
            <pc:docMk/>
            <pc:sldMk cId="1766576389" sldId="387"/>
            <ac:spMk id="27" creationId="{4269D832-25A3-CEFB-7176-8071DC497538}"/>
          </ac:spMkLst>
        </pc:spChg>
        <pc:spChg chg="add mod">
          <ac:chgData name="roshni singh" userId="d8d7e7c879dd3cd6" providerId="LiveId" clId="{A2EEE296-E967-4702-9431-69007FBF2BC7}" dt="2023-02-17T17:43:52.871" v="273" actId="1036"/>
          <ac:spMkLst>
            <pc:docMk/>
            <pc:sldMk cId="1766576389" sldId="387"/>
            <ac:spMk id="28" creationId="{07B0C2A2-0E4A-A360-D058-690C972E530C}"/>
          </ac:spMkLst>
        </pc:spChg>
        <pc:spChg chg="add mod">
          <ac:chgData name="roshni singh" userId="d8d7e7c879dd3cd6" providerId="LiveId" clId="{A2EEE296-E967-4702-9431-69007FBF2BC7}" dt="2023-02-17T17:43:52.871" v="273" actId="1036"/>
          <ac:spMkLst>
            <pc:docMk/>
            <pc:sldMk cId="1766576389" sldId="387"/>
            <ac:spMk id="29" creationId="{38205159-862B-F940-3EE7-63348DBACC21}"/>
          </ac:spMkLst>
        </pc:spChg>
        <pc:spChg chg="add mod">
          <ac:chgData name="roshni singh" userId="d8d7e7c879dd3cd6" providerId="LiveId" clId="{A2EEE296-E967-4702-9431-69007FBF2BC7}" dt="2023-02-17T17:43:52.871" v="273" actId="1036"/>
          <ac:spMkLst>
            <pc:docMk/>
            <pc:sldMk cId="1766576389" sldId="387"/>
            <ac:spMk id="30" creationId="{4E6D5B48-6C9D-9EB3-3AF5-CC10FDE8E336}"/>
          </ac:spMkLst>
        </pc:spChg>
        <pc:spChg chg="add mod">
          <ac:chgData name="roshni singh" userId="d8d7e7c879dd3cd6" providerId="LiveId" clId="{A2EEE296-E967-4702-9431-69007FBF2BC7}" dt="2023-02-17T17:43:52.871" v="273" actId="1036"/>
          <ac:spMkLst>
            <pc:docMk/>
            <pc:sldMk cId="1766576389" sldId="387"/>
            <ac:spMk id="31" creationId="{4022666F-7C14-5ED2-3327-3F713AE189E4}"/>
          </ac:spMkLst>
        </pc:spChg>
        <pc:spChg chg="add mod">
          <ac:chgData name="roshni singh" userId="d8d7e7c879dd3cd6" providerId="LiveId" clId="{A2EEE296-E967-4702-9431-69007FBF2BC7}" dt="2023-02-17T17:43:52.871" v="273" actId="1036"/>
          <ac:spMkLst>
            <pc:docMk/>
            <pc:sldMk cId="1766576389" sldId="387"/>
            <ac:spMk id="32" creationId="{391BB11B-1BF3-2E7E-E0B3-94E82D1EAED2}"/>
          </ac:spMkLst>
        </pc:spChg>
        <pc:spChg chg="add mod">
          <ac:chgData name="roshni singh" userId="d8d7e7c879dd3cd6" providerId="LiveId" clId="{A2EEE296-E967-4702-9431-69007FBF2BC7}" dt="2023-02-17T17:43:52.871" v="273" actId="1036"/>
          <ac:spMkLst>
            <pc:docMk/>
            <pc:sldMk cId="1766576389" sldId="387"/>
            <ac:spMk id="33" creationId="{1CDE774A-6E8C-1FB6-7A8B-AB937BD0A2C0}"/>
          </ac:spMkLst>
        </pc:spChg>
      </pc:sldChg>
      <pc:sldChg chg="addSp delSp modSp new mod">
        <pc:chgData name="roshni singh" userId="d8d7e7c879dd3cd6" providerId="LiveId" clId="{A2EEE296-E967-4702-9431-69007FBF2BC7}" dt="2023-02-17T17:45:27.613" v="303" actId="2711"/>
        <pc:sldMkLst>
          <pc:docMk/>
          <pc:sldMk cId="689086402" sldId="388"/>
        </pc:sldMkLst>
        <pc:spChg chg="del mod">
          <ac:chgData name="roshni singh" userId="d8d7e7c879dd3cd6" providerId="LiveId" clId="{A2EEE296-E967-4702-9431-69007FBF2BC7}" dt="2023-02-17T17:44:00.767" v="277" actId="478"/>
          <ac:spMkLst>
            <pc:docMk/>
            <pc:sldMk cId="689086402" sldId="388"/>
            <ac:spMk id="2" creationId="{2F9C7B99-3CA5-7779-3242-7564171F2170}"/>
          </ac:spMkLst>
        </pc:spChg>
        <pc:spChg chg="del">
          <ac:chgData name="roshni singh" userId="d8d7e7c879dd3cd6" providerId="LiveId" clId="{A2EEE296-E967-4702-9431-69007FBF2BC7}" dt="2023-02-17T17:44:03.350" v="278" actId="478"/>
          <ac:spMkLst>
            <pc:docMk/>
            <pc:sldMk cId="689086402" sldId="388"/>
            <ac:spMk id="3" creationId="{5B92B9DD-31F7-C10C-7E41-19BD5D0A44A9}"/>
          </ac:spMkLst>
        </pc:spChg>
        <pc:spChg chg="add mod">
          <ac:chgData name="roshni singh" userId="d8d7e7c879dd3cd6" providerId="LiveId" clId="{A2EEE296-E967-4702-9431-69007FBF2BC7}" dt="2023-02-17T17:45:27.613" v="303" actId="2711"/>
          <ac:spMkLst>
            <pc:docMk/>
            <pc:sldMk cId="689086402" sldId="388"/>
            <ac:spMk id="4" creationId="{CE9C4A00-9D4B-5D9C-135B-938BD6DC8EEB}"/>
          </ac:spMkLst>
        </pc:spChg>
        <pc:spChg chg="add mod">
          <ac:chgData name="roshni singh" userId="d8d7e7c879dd3cd6" providerId="LiveId" clId="{A2EEE296-E967-4702-9431-69007FBF2BC7}" dt="2023-02-17T17:44:12.758" v="289" actId="1036"/>
          <ac:spMkLst>
            <pc:docMk/>
            <pc:sldMk cId="689086402" sldId="388"/>
            <ac:spMk id="5" creationId="{4386D2AE-E5D1-DDF9-A967-53F95B0BA577}"/>
          </ac:spMkLst>
        </pc:spChg>
        <pc:spChg chg="add mod">
          <ac:chgData name="roshni singh" userId="d8d7e7c879dd3cd6" providerId="LiveId" clId="{A2EEE296-E967-4702-9431-69007FBF2BC7}" dt="2023-02-17T17:44:12.758" v="289" actId="1036"/>
          <ac:spMkLst>
            <pc:docMk/>
            <pc:sldMk cId="689086402" sldId="388"/>
            <ac:spMk id="6" creationId="{4919F456-AB97-9B46-6809-A87B0248BE1B}"/>
          </ac:spMkLst>
        </pc:spChg>
        <pc:spChg chg="add mod">
          <ac:chgData name="roshni singh" userId="d8d7e7c879dd3cd6" providerId="LiveId" clId="{A2EEE296-E967-4702-9431-69007FBF2BC7}" dt="2023-02-17T17:44:12.758" v="289" actId="1036"/>
          <ac:spMkLst>
            <pc:docMk/>
            <pc:sldMk cId="689086402" sldId="388"/>
            <ac:spMk id="7" creationId="{424CB9AD-6008-C47C-6A4B-232A51100C71}"/>
          </ac:spMkLst>
        </pc:spChg>
        <pc:spChg chg="add mod">
          <ac:chgData name="roshni singh" userId="d8d7e7c879dd3cd6" providerId="LiveId" clId="{A2EEE296-E967-4702-9431-69007FBF2BC7}" dt="2023-02-17T17:44:12.758" v="289" actId="1036"/>
          <ac:spMkLst>
            <pc:docMk/>
            <pc:sldMk cId="689086402" sldId="388"/>
            <ac:spMk id="8" creationId="{C5E68E8C-2EC2-A5E9-73E8-06E5193F5366}"/>
          </ac:spMkLst>
        </pc:spChg>
        <pc:spChg chg="add mod">
          <ac:chgData name="roshni singh" userId="d8d7e7c879dd3cd6" providerId="LiveId" clId="{A2EEE296-E967-4702-9431-69007FBF2BC7}" dt="2023-02-17T17:44:12.758" v="289" actId="1036"/>
          <ac:spMkLst>
            <pc:docMk/>
            <pc:sldMk cId="689086402" sldId="388"/>
            <ac:spMk id="9" creationId="{EED95157-CBC2-E8C1-999F-6DABA2551132}"/>
          </ac:spMkLst>
        </pc:spChg>
        <pc:spChg chg="add mod">
          <ac:chgData name="roshni singh" userId="d8d7e7c879dd3cd6" providerId="LiveId" clId="{A2EEE296-E967-4702-9431-69007FBF2BC7}" dt="2023-02-17T17:44:12.758" v="289" actId="1036"/>
          <ac:spMkLst>
            <pc:docMk/>
            <pc:sldMk cId="689086402" sldId="388"/>
            <ac:spMk id="10" creationId="{7163370D-1D6A-E77D-AAFE-3F819308EDCE}"/>
          </ac:spMkLst>
        </pc:spChg>
        <pc:spChg chg="add mod">
          <ac:chgData name="roshni singh" userId="d8d7e7c879dd3cd6" providerId="LiveId" clId="{A2EEE296-E967-4702-9431-69007FBF2BC7}" dt="2023-02-17T17:44:12.758" v="289" actId="1036"/>
          <ac:spMkLst>
            <pc:docMk/>
            <pc:sldMk cId="689086402" sldId="388"/>
            <ac:spMk id="11" creationId="{4EF17666-C252-1C49-9CA3-C67D8224E9A9}"/>
          </ac:spMkLst>
        </pc:spChg>
        <pc:spChg chg="add mod">
          <ac:chgData name="roshni singh" userId="d8d7e7c879dd3cd6" providerId="LiveId" clId="{A2EEE296-E967-4702-9431-69007FBF2BC7}" dt="2023-02-17T17:44:12.758" v="289" actId="1036"/>
          <ac:spMkLst>
            <pc:docMk/>
            <pc:sldMk cId="689086402" sldId="388"/>
            <ac:spMk id="12" creationId="{EDBFA05E-7DE4-A9B5-CB90-FFA2141C7809}"/>
          </ac:spMkLst>
        </pc:spChg>
        <pc:spChg chg="add mod">
          <ac:chgData name="roshni singh" userId="d8d7e7c879dd3cd6" providerId="LiveId" clId="{A2EEE296-E967-4702-9431-69007FBF2BC7}" dt="2023-02-17T17:44:12.758" v="289" actId="1036"/>
          <ac:spMkLst>
            <pc:docMk/>
            <pc:sldMk cId="689086402" sldId="388"/>
            <ac:spMk id="13" creationId="{5E17E9DE-364C-3B86-7315-FB5D6EB92716}"/>
          </ac:spMkLst>
        </pc:spChg>
        <pc:spChg chg="add mod">
          <ac:chgData name="roshni singh" userId="d8d7e7c879dd3cd6" providerId="LiveId" clId="{A2EEE296-E967-4702-9431-69007FBF2BC7}" dt="2023-02-17T17:44:12.758" v="289" actId="1036"/>
          <ac:spMkLst>
            <pc:docMk/>
            <pc:sldMk cId="689086402" sldId="388"/>
            <ac:spMk id="14" creationId="{C8116085-6801-E64E-51A2-39D55AA08302}"/>
          </ac:spMkLst>
        </pc:spChg>
        <pc:spChg chg="add mod">
          <ac:chgData name="roshni singh" userId="d8d7e7c879dd3cd6" providerId="LiveId" clId="{A2EEE296-E967-4702-9431-69007FBF2BC7}" dt="2023-02-17T17:44:12.758" v="289" actId="1036"/>
          <ac:spMkLst>
            <pc:docMk/>
            <pc:sldMk cId="689086402" sldId="388"/>
            <ac:spMk id="15" creationId="{D1515A33-D9A9-4AC1-006A-176523036F1C}"/>
          </ac:spMkLst>
        </pc:spChg>
        <pc:spChg chg="add mod">
          <ac:chgData name="roshni singh" userId="d8d7e7c879dd3cd6" providerId="LiveId" clId="{A2EEE296-E967-4702-9431-69007FBF2BC7}" dt="2023-02-17T17:44:12.758" v="289" actId="1036"/>
          <ac:spMkLst>
            <pc:docMk/>
            <pc:sldMk cId="689086402" sldId="388"/>
            <ac:spMk id="16" creationId="{3F7592D9-EEDB-83F9-D7F2-EF15F02F74D6}"/>
          </ac:spMkLst>
        </pc:spChg>
        <pc:spChg chg="add mod">
          <ac:chgData name="roshni singh" userId="d8d7e7c879dd3cd6" providerId="LiveId" clId="{A2EEE296-E967-4702-9431-69007FBF2BC7}" dt="2023-02-17T17:44:12.758" v="289" actId="1036"/>
          <ac:spMkLst>
            <pc:docMk/>
            <pc:sldMk cId="689086402" sldId="388"/>
            <ac:spMk id="17" creationId="{44B6D58C-42F4-7BAE-0E63-EBF8261CA1D7}"/>
          </ac:spMkLst>
        </pc:spChg>
        <pc:spChg chg="add mod">
          <ac:chgData name="roshni singh" userId="d8d7e7c879dd3cd6" providerId="LiveId" clId="{A2EEE296-E967-4702-9431-69007FBF2BC7}" dt="2023-02-17T17:44:12.758" v="289" actId="1036"/>
          <ac:spMkLst>
            <pc:docMk/>
            <pc:sldMk cId="689086402" sldId="388"/>
            <ac:spMk id="18" creationId="{A3AF4655-E0C0-6245-F455-FE2095D52CBF}"/>
          </ac:spMkLst>
        </pc:spChg>
        <pc:spChg chg="add mod">
          <ac:chgData name="roshni singh" userId="d8d7e7c879dd3cd6" providerId="LiveId" clId="{A2EEE296-E967-4702-9431-69007FBF2BC7}" dt="2023-02-17T17:44:12.758" v="289" actId="1036"/>
          <ac:spMkLst>
            <pc:docMk/>
            <pc:sldMk cId="689086402" sldId="388"/>
            <ac:spMk id="19" creationId="{4C6A772E-3BA0-108A-8D48-1CAA97B757D2}"/>
          </ac:spMkLst>
        </pc:spChg>
        <pc:spChg chg="add mod">
          <ac:chgData name="roshni singh" userId="d8d7e7c879dd3cd6" providerId="LiveId" clId="{A2EEE296-E967-4702-9431-69007FBF2BC7}" dt="2023-02-17T17:44:12.758" v="289" actId="1036"/>
          <ac:spMkLst>
            <pc:docMk/>
            <pc:sldMk cId="689086402" sldId="388"/>
            <ac:spMk id="20" creationId="{92C44184-1E40-DC2C-928D-AA2F04F4D9E1}"/>
          </ac:spMkLst>
        </pc:spChg>
        <pc:spChg chg="add mod">
          <ac:chgData name="roshni singh" userId="d8d7e7c879dd3cd6" providerId="LiveId" clId="{A2EEE296-E967-4702-9431-69007FBF2BC7}" dt="2023-02-17T17:44:12.758" v="289" actId="1036"/>
          <ac:spMkLst>
            <pc:docMk/>
            <pc:sldMk cId="689086402" sldId="388"/>
            <ac:spMk id="21" creationId="{BC52F469-4121-D446-AED9-6A1BA16ADBC3}"/>
          </ac:spMkLst>
        </pc:spChg>
        <pc:spChg chg="add mod">
          <ac:chgData name="roshni singh" userId="d8d7e7c879dd3cd6" providerId="LiveId" clId="{A2EEE296-E967-4702-9431-69007FBF2BC7}" dt="2023-02-17T17:44:12.758" v="289" actId="1036"/>
          <ac:spMkLst>
            <pc:docMk/>
            <pc:sldMk cId="689086402" sldId="388"/>
            <ac:spMk id="22" creationId="{54F65D0B-17BA-2780-643F-3F2C7F8F84AF}"/>
          </ac:spMkLst>
        </pc:spChg>
        <pc:spChg chg="add mod">
          <ac:chgData name="roshni singh" userId="d8d7e7c879dd3cd6" providerId="LiveId" clId="{A2EEE296-E967-4702-9431-69007FBF2BC7}" dt="2023-02-17T17:44:12.758" v="289" actId="1036"/>
          <ac:spMkLst>
            <pc:docMk/>
            <pc:sldMk cId="689086402" sldId="388"/>
            <ac:spMk id="23" creationId="{8957AE8F-4DEA-3DD0-A074-25112187CD47}"/>
          </ac:spMkLst>
        </pc:spChg>
        <pc:spChg chg="add mod">
          <ac:chgData name="roshni singh" userId="d8d7e7c879dd3cd6" providerId="LiveId" clId="{A2EEE296-E967-4702-9431-69007FBF2BC7}" dt="2023-02-17T17:44:12.758" v="289" actId="1036"/>
          <ac:spMkLst>
            <pc:docMk/>
            <pc:sldMk cId="689086402" sldId="388"/>
            <ac:spMk id="24" creationId="{A7A1D1E1-113C-B65E-AEF1-B0690484ED13}"/>
          </ac:spMkLst>
        </pc:spChg>
        <pc:spChg chg="add mod">
          <ac:chgData name="roshni singh" userId="d8d7e7c879dd3cd6" providerId="LiveId" clId="{A2EEE296-E967-4702-9431-69007FBF2BC7}" dt="2023-02-17T17:44:12.758" v="289" actId="1036"/>
          <ac:spMkLst>
            <pc:docMk/>
            <pc:sldMk cId="689086402" sldId="388"/>
            <ac:spMk id="25" creationId="{34D851D3-6823-8BC5-782F-A620F2BFDD12}"/>
          </ac:spMkLst>
        </pc:spChg>
        <pc:spChg chg="add mod">
          <ac:chgData name="roshni singh" userId="d8d7e7c879dd3cd6" providerId="LiveId" clId="{A2EEE296-E967-4702-9431-69007FBF2BC7}" dt="2023-02-17T17:44:12.758" v="289" actId="1036"/>
          <ac:spMkLst>
            <pc:docMk/>
            <pc:sldMk cId="689086402" sldId="388"/>
            <ac:spMk id="26" creationId="{F10934D1-4B11-5E9A-415F-57FB3C6A3E3C}"/>
          </ac:spMkLst>
        </pc:spChg>
        <pc:spChg chg="add mod">
          <ac:chgData name="roshni singh" userId="d8d7e7c879dd3cd6" providerId="LiveId" clId="{A2EEE296-E967-4702-9431-69007FBF2BC7}" dt="2023-02-17T17:44:12.758" v="289" actId="1036"/>
          <ac:spMkLst>
            <pc:docMk/>
            <pc:sldMk cId="689086402" sldId="388"/>
            <ac:spMk id="27" creationId="{35A2F002-45FD-C136-55C0-B4D2D10067A4}"/>
          </ac:spMkLst>
        </pc:spChg>
        <pc:spChg chg="add mod">
          <ac:chgData name="roshni singh" userId="d8d7e7c879dd3cd6" providerId="LiveId" clId="{A2EEE296-E967-4702-9431-69007FBF2BC7}" dt="2023-02-17T17:44:12.758" v="289" actId="1036"/>
          <ac:spMkLst>
            <pc:docMk/>
            <pc:sldMk cId="689086402" sldId="388"/>
            <ac:spMk id="28" creationId="{D0088179-1C95-4947-52D8-4C6A3A2DD653}"/>
          </ac:spMkLst>
        </pc:spChg>
        <pc:spChg chg="add mod">
          <ac:chgData name="roshni singh" userId="d8d7e7c879dd3cd6" providerId="LiveId" clId="{A2EEE296-E967-4702-9431-69007FBF2BC7}" dt="2023-02-17T17:44:12.758" v="289" actId="1036"/>
          <ac:spMkLst>
            <pc:docMk/>
            <pc:sldMk cId="689086402" sldId="388"/>
            <ac:spMk id="29" creationId="{ADA6B062-0470-867A-4CD9-E338F20E2C42}"/>
          </ac:spMkLst>
        </pc:spChg>
        <pc:spChg chg="add mod">
          <ac:chgData name="roshni singh" userId="d8d7e7c879dd3cd6" providerId="LiveId" clId="{A2EEE296-E967-4702-9431-69007FBF2BC7}" dt="2023-02-17T17:44:12.758" v="289" actId="1036"/>
          <ac:spMkLst>
            <pc:docMk/>
            <pc:sldMk cId="689086402" sldId="388"/>
            <ac:spMk id="30" creationId="{2736948E-FEA6-A752-57C4-331CFEF71298}"/>
          </ac:spMkLst>
        </pc:spChg>
        <pc:spChg chg="add mod">
          <ac:chgData name="roshni singh" userId="d8d7e7c879dd3cd6" providerId="LiveId" clId="{A2EEE296-E967-4702-9431-69007FBF2BC7}" dt="2023-02-17T17:44:12.758" v="289" actId="1036"/>
          <ac:spMkLst>
            <pc:docMk/>
            <pc:sldMk cId="689086402" sldId="388"/>
            <ac:spMk id="31" creationId="{8563E9FC-B7FD-7691-9A80-FB3488680FA2}"/>
          </ac:spMkLst>
        </pc:spChg>
        <pc:spChg chg="add mod">
          <ac:chgData name="roshni singh" userId="d8d7e7c879dd3cd6" providerId="LiveId" clId="{A2EEE296-E967-4702-9431-69007FBF2BC7}" dt="2023-02-17T17:44:12.758" v="289" actId="1036"/>
          <ac:spMkLst>
            <pc:docMk/>
            <pc:sldMk cId="689086402" sldId="388"/>
            <ac:spMk id="32" creationId="{2BB10A8F-790F-812B-9F2D-35CF242E287F}"/>
          </ac:spMkLst>
        </pc:spChg>
        <pc:spChg chg="add mod">
          <ac:chgData name="roshni singh" userId="d8d7e7c879dd3cd6" providerId="LiveId" clId="{A2EEE296-E967-4702-9431-69007FBF2BC7}" dt="2023-02-17T17:44:12.758" v="289" actId="1036"/>
          <ac:spMkLst>
            <pc:docMk/>
            <pc:sldMk cId="689086402" sldId="388"/>
            <ac:spMk id="33" creationId="{53522E29-6FA8-64E2-DC6E-A618A5303A11}"/>
          </ac:spMkLst>
        </pc:spChg>
      </pc:sldChg>
      <pc:sldChg chg="addSp delSp modSp new mod">
        <pc:chgData name="roshni singh" userId="d8d7e7c879dd3cd6" providerId="LiveId" clId="{A2EEE296-E967-4702-9431-69007FBF2BC7}" dt="2023-02-17T17:45:18.791" v="302" actId="2711"/>
        <pc:sldMkLst>
          <pc:docMk/>
          <pc:sldMk cId="486045743" sldId="389"/>
        </pc:sldMkLst>
        <pc:spChg chg="del mod">
          <ac:chgData name="roshni singh" userId="d8d7e7c879dd3cd6" providerId="LiveId" clId="{A2EEE296-E967-4702-9431-69007FBF2BC7}" dt="2023-02-17T17:44:23.563" v="293" actId="478"/>
          <ac:spMkLst>
            <pc:docMk/>
            <pc:sldMk cId="486045743" sldId="389"/>
            <ac:spMk id="2" creationId="{D10DDFAE-84BB-4517-AC31-28841B9AAF48}"/>
          </ac:spMkLst>
        </pc:spChg>
        <pc:spChg chg="del">
          <ac:chgData name="roshni singh" userId="d8d7e7c879dd3cd6" providerId="LiveId" clId="{A2EEE296-E967-4702-9431-69007FBF2BC7}" dt="2023-02-17T17:44:25.959" v="294" actId="478"/>
          <ac:spMkLst>
            <pc:docMk/>
            <pc:sldMk cId="486045743" sldId="389"/>
            <ac:spMk id="3" creationId="{D518389C-263A-A793-A347-AA504DAA5B38}"/>
          </ac:spMkLst>
        </pc:spChg>
        <pc:spChg chg="add mod">
          <ac:chgData name="roshni singh" userId="d8d7e7c879dd3cd6" providerId="LiveId" clId="{A2EEE296-E967-4702-9431-69007FBF2BC7}" dt="2023-02-17T17:45:18.791" v="302" actId="2711"/>
          <ac:spMkLst>
            <pc:docMk/>
            <pc:sldMk cId="486045743" sldId="389"/>
            <ac:spMk id="4" creationId="{B25A10EC-CA45-36F6-F144-50BF2747C3A3}"/>
          </ac:spMkLst>
        </pc:spChg>
        <pc:graphicFrameChg chg="add mod modGraphic">
          <ac:chgData name="roshni singh" userId="d8d7e7c879dd3cd6" providerId="LiveId" clId="{A2EEE296-E967-4702-9431-69007FBF2BC7}" dt="2023-02-17T17:45:11.898" v="300" actId="14100"/>
          <ac:graphicFrameMkLst>
            <pc:docMk/>
            <pc:sldMk cId="486045743" sldId="389"/>
            <ac:graphicFrameMk id="5" creationId="{C115F6F2-C059-6A11-92EB-F6B2F2C2A1BF}"/>
          </ac:graphicFrameMkLst>
        </pc:graphicFrameChg>
      </pc:sldChg>
      <pc:sldMasterChg chg="del delSldLayout">
        <pc:chgData name="roshni singh" userId="d8d7e7c879dd3cd6" providerId="LiveId" clId="{A2EEE296-E967-4702-9431-69007FBF2BC7}" dt="2023-02-17T17:44:45.828" v="297" actId="47"/>
        <pc:sldMasterMkLst>
          <pc:docMk/>
          <pc:sldMasterMk cId="27543765" sldId="2147483660"/>
        </pc:sldMasterMkLst>
        <pc:sldLayoutChg chg="del">
          <pc:chgData name="roshni singh" userId="d8d7e7c879dd3cd6" providerId="LiveId" clId="{A2EEE296-E967-4702-9431-69007FBF2BC7}" dt="2023-02-17T17:44:45.828" v="297" actId="47"/>
          <pc:sldLayoutMkLst>
            <pc:docMk/>
            <pc:sldMasterMk cId="27543765" sldId="2147483660"/>
            <pc:sldLayoutMk cId="3576844342" sldId="2147483661"/>
          </pc:sldLayoutMkLst>
        </pc:sldLayoutChg>
        <pc:sldLayoutChg chg="del">
          <pc:chgData name="roshni singh" userId="d8d7e7c879dd3cd6" providerId="LiveId" clId="{A2EEE296-E967-4702-9431-69007FBF2BC7}" dt="2023-02-17T17:44:45.828" v="297" actId="47"/>
          <pc:sldLayoutMkLst>
            <pc:docMk/>
            <pc:sldMasterMk cId="27543765" sldId="2147483660"/>
            <pc:sldLayoutMk cId="765264986" sldId="2147483662"/>
          </pc:sldLayoutMkLst>
        </pc:sldLayoutChg>
        <pc:sldLayoutChg chg="del">
          <pc:chgData name="roshni singh" userId="d8d7e7c879dd3cd6" providerId="LiveId" clId="{A2EEE296-E967-4702-9431-69007FBF2BC7}" dt="2023-02-17T17:44:45.828" v="297" actId="47"/>
          <pc:sldLayoutMkLst>
            <pc:docMk/>
            <pc:sldMasterMk cId="27543765" sldId="2147483660"/>
            <pc:sldLayoutMk cId="3503221790" sldId="2147483663"/>
          </pc:sldLayoutMkLst>
        </pc:sldLayoutChg>
        <pc:sldLayoutChg chg="del">
          <pc:chgData name="roshni singh" userId="d8d7e7c879dd3cd6" providerId="LiveId" clId="{A2EEE296-E967-4702-9431-69007FBF2BC7}" dt="2023-02-17T17:44:45.828" v="297" actId="47"/>
          <pc:sldLayoutMkLst>
            <pc:docMk/>
            <pc:sldMasterMk cId="27543765" sldId="2147483660"/>
            <pc:sldLayoutMk cId="78539444" sldId="2147483664"/>
          </pc:sldLayoutMkLst>
        </pc:sldLayoutChg>
        <pc:sldLayoutChg chg="del">
          <pc:chgData name="roshni singh" userId="d8d7e7c879dd3cd6" providerId="LiveId" clId="{A2EEE296-E967-4702-9431-69007FBF2BC7}" dt="2023-02-17T17:44:45.828" v="297" actId="47"/>
          <pc:sldLayoutMkLst>
            <pc:docMk/>
            <pc:sldMasterMk cId="27543765" sldId="2147483660"/>
            <pc:sldLayoutMk cId="2985681104" sldId="2147483665"/>
          </pc:sldLayoutMkLst>
        </pc:sldLayoutChg>
        <pc:sldLayoutChg chg="del">
          <pc:chgData name="roshni singh" userId="d8d7e7c879dd3cd6" providerId="LiveId" clId="{A2EEE296-E967-4702-9431-69007FBF2BC7}" dt="2023-02-17T17:44:45.828" v="297" actId="47"/>
          <pc:sldLayoutMkLst>
            <pc:docMk/>
            <pc:sldMasterMk cId="27543765" sldId="2147483660"/>
            <pc:sldLayoutMk cId="1854874333" sldId="2147483666"/>
          </pc:sldLayoutMkLst>
        </pc:sldLayoutChg>
        <pc:sldLayoutChg chg="del">
          <pc:chgData name="roshni singh" userId="d8d7e7c879dd3cd6" providerId="LiveId" clId="{A2EEE296-E967-4702-9431-69007FBF2BC7}" dt="2023-02-17T17:44:45.828" v="297" actId="47"/>
          <pc:sldLayoutMkLst>
            <pc:docMk/>
            <pc:sldMasterMk cId="27543765" sldId="2147483660"/>
            <pc:sldLayoutMk cId="664285118" sldId="2147483667"/>
          </pc:sldLayoutMkLst>
        </pc:sldLayoutChg>
        <pc:sldLayoutChg chg="del">
          <pc:chgData name="roshni singh" userId="d8d7e7c879dd3cd6" providerId="LiveId" clId="{A2EEE296-E967-4702-9431-69007FBF2BC7}" dt="2023-02-17T17:44:45.828" v="297" actId="47"/>
          <pc:sldLayoutMkLst>
            <pc:docMk/>
            <pc:sldMasterMk cId="27543765" sldId="2147483660"/>
            <pc:sldLayoutMk cId="2748135222" sldId="2147483668"/>
          </pc:sldLayoutMkLst>
        </pc:sldLayoutChg>
        <pc:sldLayoutChg chg="del">
          <pc:chgData name="roshni singh" userId="d8d7e7c879dd3cd6" providerId="LiveId" clId="{A2EEE296-E967-4702-9431-69007FBF2BC7}" dt="2023-02-17T17:44:45.828" v="297" actId="47"/>
          <pc:sldLayoutMkLst>
            <pc:docMk/>
            <pc:sldMasterMk cId="27543765" sldId="2147483660"/>
            <pc:sldLayoutMk cId="477567952" sldId="2147483669"/>
          </pc:sldLayoutMkLst>
        </pc:sldLayoutChg>
        <pc:sldLayoutChg chg="del">
          <pc:chgData name="roshni singh" userId="d8d7e7c879dd3cd6" providerId="LiveId" clId="{A2EEE296-E967-4702-9431-69007FBF2BC7}" dt="2023-02-17T17:44:45.828" v="297" actId="47"/>
          <pc:sldLayoutMkLst>
            <pc:docMk/>
            <pc:sldMasterMk cId="27543765" sldId="2147483660"/>
            <pc:sldLayoutMk cId="2816603691" sldId="2147483670"/>
          </pc:sldLayoutMkLst>
        </pc:sldLayoutChg>
        <pc:sldLayoutChg chg="del">
          <pc:chgData name="roshni singh" userId="d8d7e7c879dd3cd6" providerId="LiveId" clId="{A2EEE296-E967-4702-9431-69007FBF2BC7}" dt="2023-02-17T17:44:45.828" v="297" actId="47"/>
          <pc:sldLayoutMkLst>
            <pc:docMk/>
            <pc:sldMasterMk cId="27543765" sldId="2147483660"/>
            <pc:sldLayoutMk cId="3405514325" sldId="2147483671"/>
          </pc:sldLayoutMkLst>
        </pc:sldLayoutChg>
      </pc:sldMasterChg>
    </pc:docChg>
  </pc:docChgLst>
  <pc:docChgLst>
    <pc:chgData name="Sanjay Kumar" userId="f7fa2fb5d317e67a" providerId="LiveId" clId="{B90CC868-0C6E-4FCA-96A7-226ECF616848}"/>
    <pc:docChg chg="undo custSel addSld delSld modSld sldOrd">
      <pc:chgData name="Sanjay Kumar" userId="f7fa2fb5d317e67a" providerId="LiveId" clId="{B90CC868-0C6E-4FCA-96A7-226ECF616848}" dt="2023-06-23T10:09:11.638" v="649" actId="20577"/>
      <pc:docMkLst>
        <pc:docMk/>
      </pc:docMkLst>
      <pc:sldChg chg="modSp mod">
        <pc:chgData name="Sanjay Kumar" userId="f7fa2fb5d317e67a" providerId="LiveId" clId="{B90CC868-0C6E-4FCA-96A7-226ECF616848}" dt="2023-06-17T17:34:20.625" v="22" actId="20577"/>
        <pc:sldMkLst>
          <pc:docMk/>
          <pc:sldMk cId="887322326" sldId="257"/>
        </pc:sldMkLst>
        <pc:spChg chg="mod">
          <ac:chgData name="Sanjay Kumar" userId="f7fa2fb5d317e67a" providerId="LiveId" clId="{B90CC868-0C6E-4FCA-96A7-226ECF616848}" dt="2023-06-17T17:34:20.625" v="22" actId="20577"/>
          <ac:spMkLst>
            <pc:docMk/>
            <pc:sldMk cId="887322326" sldId="257"/>
            <ac:spMk id="2" creationId="{19EC6038-1D13-55C9-21AE-A76F325D354F}"/>
          </ac:spMkLst>
        </pc:spChg>
        <pc:spChg chg="mod">
          <ac:chgData name="Sanjay Kumar" userId="f7fa2fb5d317e67a" providerId="LiveId" clId="{B90CC868-0C6E-4FCA-96A7-226ECF616848}" dt="2023-06-17T17:34:10.993" v="11" actId="27636"/>
          <ac:spMkLst>
            <pc:docMk/>
            <pc:sldMk cId="887322326" sldId="257"/>
            <ac:spMk id="3" creationId="{0DF5556F-1D0E-E4FA-27FB-EBD9CDB02DAD}"/>
          </ac:spMkLst>
        </pc:spChg>
      </pc:sldChg>
      <pc:sldChg chg="del">
        <pc:chgData name="Sanjay Kumar" userId="f7fa2fb5d317e67a" providerId="LiveId" clId="{B90CC868-0C6E-4FCA-96A7-226ECF616848}" dt="2023-06-17T17:34:29.327" v="23" actId="47"/>
        <pc:sldMkLst>
          <pc:docMk/>
          <pc:sldMk cId="566661719" sldId="258"/>
        </pc:sldMkLst>
      </pc:sldChg>
      <pc:sldChg chg="del">
        <pc:chgData name="Sanjay Kumar" userId="f7fa2fb5d317e67a" providerId="LiveId" clId="{B90CC868-0C6E-4FCA-96A7-226ECF616848}" dt="2023-06-17T17:35:05.128" v="24" actId="47"/>
        <pc:sldMkLst>
          <pc:docMk/>
          <pc:sldMk cId="2367922844" sldId="260"/>
        </pc:sldMkLst>
      </pc:sldChg>
      <pc:sldChg chg="addSp modSp mod">
        <pc:chgData name="Sanjay Kumar" userId="f7fa2fb5d317e67a" providerId="LiveId" clId="{B90CC868-0C6E-4FCA-96A7-226ECF616848}" dt="2023-06-18T06:59:20.272" v="145" actId="20577"/>
        <pc:sldMkLst>
          <pc:docMk/>
          <pc:sldMk cId="3661816648" sldId="261"/>
        </pc:sldMkLst>
        <pc:spChg chg="add mod">
          <ac:chgData name="Sanjay Kumar" userId="f7fa2fb5d317e67a" providerId="LiveId" clId="{B90CC868-0C6E-4FCA-96A7-226ECF616848}" dt="2023-06-18T06:59:20.272" v="145" actId="20577"/>
          <ac:spMkLst>
            <pc:docMk/>
            <pc:sldMk cId="3661816648" sldId="261"/>
            <ac:spMk id="3" creationId="{FC57EEAE-1E67-6857-9C84-DD51F84ACC2F}"/>
          </ac:spMkLst>
        </pc:spChg>
      </pc:sldChg>
      <pc:sldChg chg="modSp mod ord">
        <pc:chgData name="Sanjay Kumar" userId="f7fa2fb5d317e67a" providerId="LiveId" clId="{B90CC868-0C6E-4FCA-96A7-226ECF616848}" dt="2023-06-23T09:50:15.074" v="645" actId="27636"/>
        <pc:sldMkLst>
          <pc:docMk/>
          <pc:sldMk cId="423690393" sldId="262"/>
        </pc:sldMkLst>
        <pc:spChg chg="mod">
          <ac:chgData name="Sanjay Kumar" userId="f7fa2fb5d317e67a" providerId="LiveId" clId="{B90CC868-0C6E-4FCA-96A7-226ECF616848}" dt="2023-06-23T09:50:15.074" v="645" actId="27636"/>
          <ac:spMkLst>
            <pc:docMk/>
            <pc:sldMk cId="423690393" sldId="262"/>
            <ac:spMk id="3" creationId="{80249477-9A45-609A-3FFB-8FB89302F54F}"/>
          </ac:spMkLst>
        </pc:spChg>
      </pc:sldChg>
      <pc:sldChg chg="modSp new mod">
        <pc:chgData name="Sanjay Kumar" userId="f7fa2fb5d317e67a" providerId="LiveId" clId="{B90CC868-0C6E-4FCA-96A7-226ECF616848}" dt="2023-06-17T17:37:38.187" v="59" actId="113"/>
        <pc:sldMkLst>
          <pc:docMk/>
          <pc:sldMk cId="4216238341" sldId="269"/>
        </pc:sldMkLst>
        <pc:spChg chg="mod">
          <ac:chgData name="Sanjay Kumar" userId="f7fa2fb5d317e67a" providerId="LiveId" clId="{B90CC868-0C6E-4FCA-96A7-226ECF616848}" dt="2023-06-17T17:37:38.187" v="59" actId="113"/>
          <ac:spMkLst>
            <pc:docMk/>
            <pc:sldMk cId="4216238341" sldId="269"/>
            <ac:spMk id="2" creationId="{C6173BD9-79BB-CD6E-B473-02183982D418}"/>
          </ac:spMkLst>
        </pc:spChg>
        <pc:spChg chg="mod">
          <ac:chgData name="Sanjay Kumar" userId="f7fa2fb5d317e67a" providerId="LiveId" clId="{B90CC868-0C6E-4FCA-96A7-226ECF616848}" dt="2023-06-17T17:36:32.862" v="41" actId="20577"/>
          <ac:spMkLst>
            <pc:docMk/>
            <pc:sldMk cId="4216238341" sldId="269"/>
            <ac:spMk id="3" creationId="{3952584D-FB2C-3FEF-8F5F-BE1DFF3B66C2}"/>
          </ac:spMkLst>
        </pc:spChg>
      </pc:sldChg>
      <pc:sldChg chg="addSp delSp modSp new mod">
        <pc:chgData name="Sanjay Kumar" userId="f7fa2fb5d317e67a" providerId="LiveId" clId="{B90CC868-0C6E-4FCA-96A7-226ECF616848}" dt="2023-06-17T17:38:22.586" v="63" actId="123"/>
        <pc:sldMkLst>
          <pc:docMk/>
          <pc:sldMk cId="517484811" sldId="270"/>
        </pc:sldMkLst>
        <pc:spChg chg="del">
          <ac:chgData name="Sanjay Kumar" userId="f7fa2fb5d317e67a" providerId="LiveId" clId="{B90CC868-0C6E-4FCA-96A7-226ECF616848}" dt="2023-06-17T17:37:10.683" v="49" actId="21"/>
          <ac:spMkLst>
            <pc:docMk/>
            <pc:sldMk cId="517484811" sldId="270"/>
            <ac:spMk id="2" creationId="{7500399F-5CBB-7E25-D8B0-4E007DC0FFDF}"/>
          </ac:spMkLst>
        </pc:spChg>
        <pc:spChg chg="add del mod">
          <ac:chgData name="Sanjay Kumar" userId="f7fa2fb5d317e67a" providerId="LiveId" clId="{B90CC868-0C6E-4FCA-96A7-226ECF616848}" dt="2023-06-17T17:38:22.586" v="63" actId="123"/>
          <ac:spMkLst>
            <pc:docMk/>
            <pc:sldMk cId="517484811" sldId="270"/>
            <ac:spMk id="3" creationId="{17F01F2E-17AC-83D3-6107-779675BFBE2D}"/>
          </ac:spMkLst>
        </pc:spChg>
        <pc:spChg chg="add del mod">
          <ac:chgData name="Sanjay Kumar" userId="f7fa2fb5d317e67a" providerId="LiveId" clId="{B90CC868-0C6E-4FCA-96A7-226ECF616848}" dt="2023-06-17T17:36:50.705" v="44"/>
          <ac:spMkLst>
            <pc:docMk/>
            <pc:sldMk cId="517484811" sldId="270"/>
            <ac:spMk id="4" creationId="{FB099DBE-ED5F-586B-F302-2E3848013A0E}"/>
          </ac:spMkLst>
        </pc:spChg>
      </pc:sldChg>
      <pc:sldChg chg="addSp delSp modSp new mod">
        <pc:chgData name="Sanjay Kumar" userId="f7fa2fb5d317e67a" providerId="LiveId" clId="{B90CC868-0C6E-4FCA-96A7-226ECF616848}" dt="2023-06-22T03:31:12.662" v="179" actId="123"/>
        <pc:sldMkLst>
          <pc:docMk/>
          <pc:sldMk cId="2368693624" sldId="271"/>
        </pc:sldMkLst>
        <pc:spChg chg="mod">
          <ac:chgData name="Sanjay Kumar" userId="f7fa2fb5d317e67a" providerId="LiveId" clId="{B90CC868-0C6E-4FCA-96A7-226ECF616848}" dt="2023-06-22T02:48:56.276" v="150" actId="27636"/>
          <ac:spMkLst>
            <pc:docMk/>
            <pc:sldMk cId="2368693624" sldId="271"/>
            <ac:spMk id="2" creationId="{A10BA432-6E34-FE96-1B74-646981F37B74}"/>
          </ac:spMkLst>
        </pc:spChg>
        <pc:spChg chg="del">
          <ac:chgData name="Sanjay Kumar" userId="f7fa2fb5d317e67a" providerId="LiveId" clId="{B90CC868-0C6E-4FCA-96A7-226ECF616848}" dt="2023-06-22T03:29:36.906" v="154"/>
          <ac:spMkLst>
            <pc:docMk/>
            <pc:sldMk cId="2368693624" sldId="271"/>
            <ac:spMk id="3" creationId="{52DE940B-3F55-D88F-3424-F09BB115E2AC}"/>
          </ac:spMkLst>
        </pc:spChg>
        <pc:spChg chg="add mod">
          <ac:chgData name="Sanjay Kumar" userId="f7fa2fb5d317e67a" providerId="LiveId" clId="{B90CC868-0C6E-4FCA-96A7-226ECF616848}" dt="2023-06-22T03:31:12.662" v="179" actId="123"/>
          <ac:spMkLst>
            <pc:docMk/>
            <pc:sldMk cId="2368693624" sldId="271"/>
            <ac:spMk id="4" creationId="{F8DA7628-DB5D-680D-A20F-B6BFADBFAC36}"/>
          </ac:spMkLst>
        </pc:spChg>
      </pc:sldChg>
      <pc:sldChg chg="addSp delSp modSp new mod">
        <pc:chgData name="Sanjay Kumar" userId="f7fa2fb5d317e67a" providerId="LiveId" clId="{B90CC868-0C6E-4FCA-96A7-226ECF616848}" dt="2023-06-22T03:41:41.530" v="219"/>
        <pc:sldMkLst>
          <pc:docMk/>
          <pc:sldMk cId="2664433587" sldId="272"/>
        </pc:sldMkLst>
        <pc:spChg chg="add del mod">
          <ac:chgData name="Sanjay Kumar" userId="f7fa2fb5d317e67a" providerId="LiveId" clId="{B90CC868-0C6E-4FCA-96A7-226ECF616848}" dt="2023-06-22T03:41:41.530" v="219"/>
          <ac:spMkLst>
            <pc:docMk/>
            <pc:sldMk cId="2664433587" sldId="272"/>
            <ac:spMk id="3" creationId="{C027FCB1-43B7-F9FF-12C2-E813A79CF277}"/>
          </ac:spMkLst>
        </pc:spChg>
        <pc:spChg chg="add del mod">
          <ac:chgData name="Sanjay Kumar" userId="f7fa2fb5d317e67a" providerId="LiveId" clId="{B90CC868-0C6E-4FCA-96A7-226ECF616848}" dt="2023-06-22T03:29:33.907" v="153"/>
          <ac:spMkLst>
            <pc:docMk/>
            <pc:sldMk cId="2664433587" sldId="272"/>
            <ac:spMk id="4" creationId="{01384169-3787-31D0-D8DE-B07556414CE0}"/>
          </ac:spMkLst>
        </pc:spChg>
      </pc:sldChg>
      <pc:sldChg chg="modSp new mod">
        <pc:chgData name="Sanjay Kumar" userId="f7fa2fb5d317e67a" providerId="LiveId" clId="{B90CC868-0C6E-4FCA-96A7-226ECF616848}" dt="2023-06-22T03:32:16.024" v="183" actId="20577"/>
        <pc:sldMkLst>
          <pc:docMk/>
          <pc:sldMk cId="2201030923" sldId="273"/>
        </pc:sldMkLst>
        <pc:spChg chg="mod">
          <ac:chgData name="Sanjay Kumar" userId="f7fa2fb5d317e67a" providerId="LiveId" clId="{B90CC868-0C6E-4FCA-96A7-226ECF616848}" dt="2023-06-22T03:32:16.024" v="183" actId="20577"/>
          <ac:spMkLst>
            <pc:docMk/>
            <pc:sldMk cId="2201030923" sldId="273"/>
            <ac:spMk id="3" creationId="{66558CCA-05F9-0F6C-3E23-C6B372A911D7}"/>
          </ac:spMkLst>
        </pc:spChg>
      </pc:sldChg>
      <pc:sldChg chg="modSp new mod">
        <pc:chgData name="Sanjay Kumar" userId="f7fa2fb5d317e67a" providerId="LiveId" clId="{B90CC868-0C6E-4FCA-96A7-226ECF616848}" dt="2023-06-22T05:49:55.747" v="249" actId="207"/>
        <pc:sldMkLst>
          <pc:docMk/>
          <pc:sldMk cId="2301651001" sldId="274"/>
        </pc:sldMkLst>
        <pc:spChg chg="mod">
          <ac:chgData name="Sanjay Kumar" userId="f7fa2fb5d317e67a" providerId="LiveId" clId="{B90CC868-0C6E-4FCA-96A7-226ECF616848}" dt="2023-06-22T05:49:55.747" v="249" actId="207"/>
          <ac:spMkLst>
            <pc:docMk/>
            <pc:sldMk cId="2301651001" sldId="274"/>
            <ac:spMk id="2" creationId="{0F21A7BB-7EFF-DB47-C5EB-DC804E1F47D7}"/>
          </ac:spMkLst>
        </pc:spChg>
        <pc:spChg chg="mod">
          <ac:chgData name="Sanjay Kumar" userId="f7fa2fb5d317e67a" providerId="LiveId" clId="{B90CC868-0C6E-4FCA-96A7-226ECF616848}" dt="2023-06-22T05:47:39.843" v="234" actId="123"/>
          <ac:spMkLst>
            <pc:docMk/>
            <pc:sldMk cId="2301651001" sldId="274"/>
            <ac:spMk id="3" creationId="{379CCA4A-3F27-BDB1-3A2E-A0F882F205FB}"/>
          </ac:spMkLst>
        </pc:spChg>
      </pc:sldChg>
      <pc:sldChg chg="modSp new mod">
        <pc:chgData name="Sanjay Kumar" userId="f7fa2fb5d317e67a" providerId="LiveId" clId="{B90CC868-0C6E-4FCA-96A7-226ECF616848}" dt="2023-06-22T03:34:39.854" v="204" actId="5793"/>
        <pc:sldMkLst>
          <pc:docMk/>
          <pc:sldMk cId="1123094141" sldId="275"/>
        </pc:sldMkLst>
        <pc:spChg chg="mod">
          <ac:chgData name="Sanjay Kumar" userId="f7fa2fb5d317e67a" providerId="LiveId" clId="{B90CC868-0C6E-4FCA-96A7-226ECF616848}" dt="2023-06-22T03:34:27.836" v="200" actId="20577"/>
          <ac:spMkLst>
            <pc:docMk/>
            <pc:sldMk cId="1123094141" sldId="275"/>
            <ac:spMk id="2" creationId="{3DE9F4C4-1856-1CB6-C4B8-383048C62E51}"/>
          </ac:spMkLst>
        </pc:spChg>
        <pc:spChg chg="mod">
          <ac:chgData name="Sanjay Kumar" userId="f7fa2fb5d317e67a" providerId="LiveId" clId="{B90CC868-0C6E-4FCA-96A7-226ECF616848}" dt="2023-06-22T03:34:39.854" v="204" actId="5793"/>
          <ac:spMkLst>
            <pc:docMk/>
            <pc:sldMk cId="1123094141" sldId="275"/>
            <ac:spMk id="3" creationId="{38D713CC-2BF7-0001-4C4E-2C35FF4AC887}"/>
          </ac:spMkLst>
        </pc:spChg>
      </pc:sldChg>
      <pc:sldChg chg="addSp delSp modSp new mod">
        <pc:chgData name="Sanjay Kumar" userId="f7fa2fb5d317e67a" providerId="LiveId" clId="{B90CC868-0C6E-4FCA-96A7-226ECF616848}" dt="2023-06-22T03:41:28.064" v="218" actId="14100"/>
        <pc:sldMkLst>
          <pc:docMk/>
          <pc:sldMk cId="3240981339" sldId="276"/>
        </pc:sldMkLst>
        <pc:spChg chg="del">
          <ac:chgData name="Sanjay Kumar" userId="f7fa2fb5d317e67a" providerId="LiveId" clId="{B90CC868-0C6E-4FCA-96A7-226ECF616848}" dt="2023-06-22T03:40:40.188" v="208" actId="21"/>
          <ac:spMkLst>
            <pc:docMk/>
            <pc:sldMk cId="3240981339" sldId="276"/>
            <ac:spMk id="2" creationId="{1B5EB1B6-65C9-86AD-936A-29BC16335E1C}"/>
          </ac:spMkLst>
        </pc:spChg>
        <pc:spChg chg="del">
          <ac:chgData name="Sanjay Kumar" userId="f7fa2fb5d317e67a" providerId="LiveId" clId="{B90CC868-0C6E-4FCA-96A7-226ECF616848}" dt="2023-06-22T03:40:34.672" v="206" actId="931"/>
          <ac:spMkLst>
            <pc:docMk/>
            <pc:sldMk cId="3240981339" sldId="276"/>
            <ac:spMk id="3" creationId="{409BCA8E-02DD-8A1D-967E-06F205CEB44B}"/>
          </ac:spMkLst>
        </pc:spChg>
        <pc:spChg chg="add del mod">
          <ac:chgData name="Sanjay Kumar" userId="f7fa2fb5d317e67a" providerId="LiveId" clId="{B90CC868-0C6E-4FCA-96A7-226ECF616848}" dt="2023-06-22T03:41:08.811" v="214"/>
          <ac:spMkLst>
            <pc:docMk/>
            <pc:sldMk cId="3240981339" sldId="276"/>
            <ac:spMk id="6" creationId="{44683012-423B-AA1E-2742-6368AFD95C0B}"/>
          </ac:spMkLst>
        </pc:spChg>
        <pc:spChg chg="add mod">
          <ac:chgData name="Sanjay Kumar" userId="f7fa2fb5d317e67a" providerId="LiveId" clId="{B90CC868-0C6E-4FCA-96A7-226ECF616848}" dt="2023-06-22T03:41:28.064" v="218" actId="14100"/>
          <ac:spMkLst>
            <pc:docMk/>
            <pc:sldMk cId="3240981339" sldId="276"/>
            <ac:spMk id="7" creationId="{00EDDEC3-36A2-7721-C235-BEFF02AB5620}"/>
          </ac:spMkLst>
        </pc:spChg>
        <pc:picChg chg="add mod">
          <ac:chgData name="Sanjay Kumar" userId="f7fa2fb5d317e67a" providerId="LiveId" clId="{B90CC868-0C6E-4FCA-96A7-226ECF616848}" dt="2023-06-22T03:41:08.072" v="212" actId="1076"/>
          <ac:picMkLst>
            <pc:docMk/>
            <pc:sldMk cId="3240981339" sldId="276"/>
            <ac:picMk id="5" creationId="{07365F16-70CE-CA99-643E-C86FF1F3732F}"/>
          </ac:picMkLst>
        </pc:picChg>
      </pc:sldChg>
      <pc:sldChg chg="delSp modSp new mod">
        <pc:chgData name="Sanjay Kumar" userId="f7fa2fb5d317e67a" providerId="LiveId" clId="{B90CC868-0C6E-4FCA-96A7-226ECF616848}" dt="2023-06-22T05:46:12.240" v="228" actId="123"/>
        <pc:sldMkLst>
          <pc:docMk/>
          <pc:sldMk cId="2461786139" sldId="277"/>
        </pc:sldMkLst>
        <pc:spChg chg="del">
          <ac:chgData name="Sanjay Kumar" userId="f7fa2fb5d317e67a" providerId="LiveId" clId="{B90CC868-0C6E-4FCA-96A7-226ECF616848}" dt="2023-06-22T05:45:55.839" v="222" actId="21"/>
          <ac:spMkLst>
            <pc:docMk/>
            <pc:sldMk cId="2461786139" sldId="277"/>
            <ac:spMk id="2" creationId="{8D0E13A1-2C10-1237-89FD-3971D72221FD}"/>
          </ac:spMkLst>
        </pc:spChg>
        <pc:spChg chg="mod">
          <ac:chgData name="Sanjay Kumar" userId="f7fa2fb5d317e67a" providerId="LiveId" clId="{B90CC868-0C6E-4FCA-96A7-226ECF616848}" dt="2023-06-22T05:46:12.240" v="228" actId="123"/>
          <ac:spMkLst>
            <pc:docMk/>
            <pc:sldMk cId="2461786139" sldId="277"/>
            <ac:spMk id="3" creationId="{42660507-E125-5653-6E3E-80E05CECF080}"/>
          </ac:spMkLst>
        </pc:spChg>
      </pc:sldChg>
      <pc:sldChg chg="delSp modSp new mod">
        <pc:chgData name="Sanjay Kumar" userId="f7fa2fb5d317e67a" providerId="LiveId" clId="{B90CC868-0C6E-4FCA-96A7-226ECF616848}" dt="2023-06-22T05:47:25.239" v="233" actId="21"/>
        <pc:sldMkLst>
          <pc:docMk/>
          <pc:sldMk cId="1833357140" sldId="278"/>
        </pc:sldMkLst>
        <pc:spChg chg="del">
          <ac:chgData name="Sanjay Kumar" userId="f7fa2fb5d317e67a" providerId="LiveId" clId="{B90CC868-0C6E-4FCA-96A7-226ECF616848}" dt="2023-06-22T05:47:25.239" v="233" actId="21"/>
          <ac:spMkLst>
            <pc:docMk/>
            <pc:sldMk cId="1833357140" sldId="278"/>
            <ac:spMk id="2" creationId="{7BB32564-ADB3-BFA9-8DBA-5B7FAF0BA27A}"/>
          </ac:spMkLst>
        </pc:spChg>
        <pc:spChg chg="mod">
          <ac:chgData name="Sanjay Kumar" userId="f7fa2fb5d317e67a" providerId="LiveId" clId="{B90CC868-0C6E-4FCA-96A7-226ECF616848}" dt="2023-06-22T05:47:20.836" v="232" actId="20577"/>
          <ac:spMkLst>
            <pc:docMk/>
            <pc:sldMk cId="1833357140" sldId="278"/>
            <ac:spMk id="3" creationId="{183363D6-E8E2-43AE-23E9-0C6E43388406}"/>
          </ac:spMkLst>
        </pc:spChg>
      </pc:sldChg>
      <pc:sldChg chg="modSp new mod">
        <pc:chgData name="Sanjay Kumar" userId="f7fa2fb5d317e67a" providerId="LiveId" clId="{B90CC868-0C6E-4FCA-96A7-226ECF616848}" dt="2023-06-22T05:49:49.086" v="248" actId="207"/>
        <pc:sldMkLst>
          <pc:docMk/>
          <pc:sldMk cId="3852597547" sldId="279"/>
        </pc:sldMkLst>
        <pc:spChg chg="mod">
          <ac:chgData name="Sanjay Kumar" userId="f7fa2fb5d317e67a" providerId="LiveId" clId="{B90CC868-0C6E-4FCA-96A7-226ECF616848}" dt="2023-06-22T05:49:49.086" v="248" actId="207"/>
          <ac:spMkLst>
            <pc:docMk/>
            <pc:sldMk cId="3852597547" sldId="279"/>
            <ac:spMk id="2" creationId="{E6F7014C-B045-4DA3-3BBC-AA3ED1C82524}"/>
          </ac:spMkLst>
        </pc:spChg>
        <pc:spChg chg="mod">
          <ac:chgData name="Sanjay Kumar" userId="f7fa2fb5d317e67a" providerId="LiveId" clId="{B90CC868-0C6E-4FCA-96A7-226ECF616848}" dt="2023-06-22T05:49:38.190" v="247" actId="123"/>
          <ac:spMkLst>
            <pc:docMk/>
            <pc:sldMk cId="3852597547" sldId="279"/>
            <ac:spMk id="3" creationId="{D11A6225-1E3A-CCF4-A2A9-DAB0E61F6944}"/>
          </ac:spMkLst>
        </pc:spChg>
      </pc:sldChg>
      <pc:sldChg chg="modSp new mod">
        <pc:chgData name="Sanjay Kumar" userId="f7fa2fb5d317e67a" providerId="LiveId" clId="{B90CC868-0C6E-4FCA-96A7-226ECF616848}" dt="2023-06-22T05:53:11.375" v="257" actId="207"/>
        <pc:sldMkLst>
          <pc:docMk/>
          <pc:sldMk cId="355814227" sldId="280"/>
        </pc:sldMkLst>
        <pc:spChg chg="mod">
          <ac:chgData name="Sanjay Kumar" userId="f7fa2fb5d317e67a" providerId="LiveId" clId="{B90CC868-0C6E-4FCA-96A7-226ECF616848}" dt="2023-06-22T05:53:11.375" v="257" actId="207"/>
          <ac:spMkLst>
            <pc:docMk/>
            <pc:sldMk cId="355814227" sldId="280"/>
            <ac:spMk id="2" creationId="{A8625164-EE9B-6CB3-31E9-7090CD16825C}"/>
          </ac:spMkLst>
        </pc:spChg>
        <pc:spChg chg="mod">
          <ac:chgData name="Sanjay Kumar" userId="f7fa2fb5d317e67a" providerId="LiveId" clId="{B90CC868-0C6E-4FCA-96A7-226ECF616848}" dt="2023-06-22T05:53:06.927" v="256" actId="20577"/>
          <ac:spMkLst>
            <pc:docMk/>
            <pc:sldMk cId="355814227" sldId="280"/>
            <ac:spMk id="3" creationId="{18A36585-F08F-BBE2-0545-8B5C69FD7250}"/>
          </ac:spMkLst>
        </pc:spChg>
      </pc:sldChg>
      <pc:sldChg chg="modSp new mod">
        <pc:chgData name="Sanjay Kumar" userId="f7fa2fb5d317e67a" providerId="LiveId" clId="{B90CC868-0C6E-4FCA-96A7-226ECF616848}" dt="2023-06-22T05:54:22.976" v="267" actId="108"/>
        <pc:sldMkLst>
          <pc:docMk/>
          <pc:sldMk cId="915819406" sldId="281"/>
        </pc:sldMkLst>
        <pc:spChg chg="mod">
          <ac:chgData name="Sanjay Kumar" userId="f7fa2fb5d317e67a" providerId="LiveId" clId="{B90CC868-0C6E-4FCA-96A7-226ECF616848}" dt="2023-06-22T05:53:38.079" v="262" actId="207"/>
          <ac:spMkLst>
            <pc:docMk/>
            <pc:sldMk cId="915819406" sldId="281"/>
            <ac:spMk id="2" creationId="{D9DA38CD-4B93-CC67-737C-AA4F49D83E49}"/>
          </ac:spMkLst>
        </pc:spChg>
        <pc:spChg chg="mod">
          <ac:chgData name="Sanjay Kumar" userId="f7fa2fb5d317e67a" providerId="LiveId" clId="{B90CC868-0C6E-4FCA-96A7-226ECF616848}" dt="2023-06-22T05:54:22.976" v="267" actId="108"/>
          <ac:spMkLst>
            <pc:docMk/>
            <pc:sldMk cId="915819406" sldId="281"/>
            <ac:spMk id="3" creationId="{A2AE5291-DA2D-1254-1B0B-35EC22E1A3EF}"/>
          </ac:spMkLst>
        </pc:spChg>
      </pc:sldChg>
      <pc:sldChg chg="delSp modSp new mod">
        <pc:chgData name="Sanjay Kumar" userId="f7fa2fb5d317e67a" providerId="LiveId" clId="{B90CC868-0C6E-4FCA-96A7-226ECF616848}" dt="2023-06-22T05:57:59.589" v="284" actId="21"/>
        <pc:sldMkLst>
          <pc:docMk/>
          <pc:sldMk cId="2282815674" sldId="282"/>
        </pc:sldMkLst>
        <pc:spChg chg="del">
          <ac:chgData name="Sanjay Kumar" userId="f7fa2fb5d317e67a" providerId="LiveId" clId="{B90CC868-0C6E-4FCA-96A7-226ECF616848}" dt="2023-06-22T05:57:29.778" v="273" actId="21"/>
          <ac:spMkLst>
            <pc:docMk/>
            <pc:sldMk cId="2282815674" sldId="282"/>
            <ac:spMk id="2" creationId="{1372F9E4-55AA-65AE-EFA5-110640CD8870}"/>
          </ac:spMkLst>
        </pc:spChg>
        <pc:spChg chg="mod">
          <ac:chgData name="Sanjay Kumar" userId="f7fa2fb5d317e67a" providerId="LiveId" clId="{B90CC868-0C6E-4FCA-96A7-226ECF616848}" dt="2023-06-22T05:57:59.589" v="284" actId="21"/>
          <ac:spMkLst>
            <pc:docMk/>
            <pc:sldMk cId="2282815674" sldId="282"/>
            <ac:spMk id="3" creationId="{A90096A6-C8FD-2D2A-802E-8B78D2086DA8}"/>
          </ac:spMkLst>
        </pc:spChg>
      </pc:sldChg>
      <pc:sldChg chg="delSp modSp new mod">
        <pc:chgData name="Sanjay Kumar" userId="f7fa2fb5d317e67a" providerId="LiveId" clId="{B90CC868-0C6E-4FCA-96A7-226ECF616848}" dt="2023-06-23T09:38:34.265" v="540" actId="21"/>
        <pc:sldMkLst>
          <pc:docMk/>
          <pc:sldMk cId="1382386806" sldId="283"/>
        </pc:sldMkLst>
        <pc:spChg chg="del">
          <ac:chgData name="Sanjay Kumar" userId="f7fa2fb5d317e67a" providerId="LiveId" clId="{B90CC868-0C6E-4FCA-96A7-226ECF616848}" dt="2023-06-23T09:38:34.265" v="540" actId="21"/>
          <ac:spMkLst>
            <pc:docMk/>
            <pc:sldMk cId="1382386806" sldId="283"/>
            <ac:spMk id="2" creationId="{C6FEDD6A-58DB-35EB-3689-ECF564AB569C}"/>
          </ac:spMkLst>
        </pc:spChg>
        <pc:spChg chg="mod">
          <ac:chgData name="Sanjay Kumar" userId="f7fa2fb5d317e67a" providerId="LiveId" clId="{B90CC868-0C6E-4FCA-96A7-226ECF616848}" dt="2023-06-22T05:58:33.594" v="292" actId="20577"/>
          <ac:spMkLst>
            <pc:docMk/>
            <pc:sldMk cId="1382386806" sldId="283"/>
            <ac:spMk id="3" creationId="{90DACEFC-49C0-3497-D38B-E2F9B3C1FB44}"/>
          </ac:spMkLst>
        </pc:spChg>
      </pc:sldChg>
      <pc:sldChg chg="modSp new mod">
        <pc:chgData name="Sanjay Kumar" userId="f7fa2fb5d317e67a" providerId="LiveId" clId="{B90CC868-0C6E-4FCA-96A7-226ECF616848}" dt="2023-06-22T06:02:20.085" v="302" actId="20577"/>
        <pc:sldMkLst>
          <pc:docMk/>
          <pc:sldMk cId="4065260850" sldId="284"/>
        </pc:sldMkLst>
        <pc:spChg chg="mod">
          <ac:chgData name="Sanjay Kumar" userId="f7fa2fb5d317e67a" providerId="LiveId" clId="{B90CC868-0C6E-4FCA-96A7-226ECF616848}" dt="2023-06-22T06:01:47.232" v="296" actId="207"/>
          <ac:spMkLst>
            <pc:docMk/>
            <pc:sldMk cId="4065260850" sldId="284"/>
            <ac:spMk id="2" creationId="{F0C0F265-E4F0-48D9-FC0F-EAECE3BE299B}"/>
          </ac:spMkLst>
        </pc:spChg>
        <pc:spChg chg="mod">
          <ac:chgData name="Sanjay Kumar" userId="f7fa2fb5d317e67a" providerId="LiveId" clId="{B90CC868-0C6E-4FCA-96A7-226ECF616848}" dt="2023-06-22T06:02:20.085" v="302" actId="20577"/>
          <ac:spMkLst>
            <pc:docMk/>
            <pc:sldMk cId="4065260850" sldId="284"/>
            <ac:spMk id="3" creationId="{3FDF460A-82F4-BABB-6959-66606973ED7D}"/>
          </ac:spMkLst>
        </pc:spChg>
      </pc:sldChg>
      <pc:sldChg chg="delSp modSp new mod">
        <pc:chgData name="Sanjay Kumar" userId="f7fa2fb5d317e67a" providerId="LiveId" clId="{B90CC868-0C6E-4FCA-96A7-226ECF616848}" dt="2023-06-22T06:03:19.369" v="313"/>
        <pc:sldMkLst>
          <pc:docMk/>
          <pc:sldMk cId="649158005" sldId="285"/>
        </pc:sldMkLst>
        <pc:spChg chg="del">
          <ac:chgData name="Sanjay Kumar" userId="f7fa2fb5d317e67a" providerId="LiveId" clId="{B90CC868-0C6E-4FCA-96A7-226ECF616848}" dt="2023-06-22T06:02:53.287" v="307" actId="21"/>
          <ac:spMkLst>
            <pc:docMk/>
            <pc:sldMk cId="649158005" sldId="285"/>
            <ac:spMk id="2" creationId="{B309F793-319B-8C51-9375-BC12DDE9ED16}"/>
          </ac:spMkLst>
        </pc:spChg>
        <pc:spChg chg="mod">
          <ac:chgData name="Sanjay Kumar" userId="f7fa2fb5d317e67a" providerId="LiveId" clId="{B90CC868-0C6E-4FCA-96A7-226ECF616848}" dt="2023-06-22T06:03:19.369" v="313"/>
          <ac:spMkLst>
            <pc:docMk/>
            <pc:sldMk cId="649158005" sldId="285"/>
            <ac:spMk id="3" creationId="{135C5E42-BBA2-CEEE-F209-9459D32C5963}"/>
          </ac:spMkLst>
        </pc:spChg>
      </pc:sldChg>
      <pc:sldChg chg="addSp modSp new mod">
        <pc:chgData name="Sanjay Kumar" userId="f7fa2fb5d317e67a" providerId="LiveId" clId="{B90CC868-0C6E-4FCA-96A7-226ECF616848}" dt="2023-06-22T06:23:02.820" v="398" actId="1076"/>
        <pc:sldMkLst>
          <pc:docMk/>
          <pc:sldMk cId="3931367009" sldId="286"/>
        </pc:sldMkLst>
        <pc:spChg chg="mod">
          <ac:chgData name="Sanjay Kumar" userId="f7fa2fb5d317e67a" providerId="LiveId" clId="{B90CC868-0C6E-4FCA-96A7-226ECF616848}" dt="2023-06-22T06:06:43.102" v="342" actId="20577"/>
          <ac:spMkLst>
            <pc:docMk/>
            <pc:sldMk cId="3931367009" sldId="286"/>
            <ac:spMk id="2" creationId="{C3248958-F7B5-93CB-CDB9-3EB93331755F}"/>
          </ac:spMkLst>
        </pc:spChg>
        <pc:spChg chg="mod">
          <ac:chgData name="Sanjay Kumar" userId="f7fa2fb5d317e67a" providerId="LiveId" clId="{B90CC868-0C6E-4FCA-96A7-226ECF616848}" dt="2023-06-22T06:06:34.436" v="318" actId="20577"/>
          <ac:spMkLst>
            <pc:docMk/>
            <pc:sldMk cId="3931367009" sldId="286"/>
            <ac:spMk id="3" creationId="{366E7C98-646A-FF66-9E89-E9053EC188EB}"/>
          </ac:spMkLst>
        </pc:spChg>
        <pc:picChg chg="add mod">
          <ac:chgData name="Sanjay Kumar" userId="f7fa2fb5d317e67a" providerId="LiveId" clId="{B90CC868-0C6E-4FCA-96A7-226ECF616848}" dt="2023-06-22T06:23:02.820" v="398" actId="1076"/>
          <ac:picMkLst>
            <pc:docMk/>
            <pc:sldMk cId="3931367009" sldId="286"/>
            <ac:picMk id="5" creationId="{4BF7E3D5-2122-AB1C-4445-F8BC45B19C12}"/>
          </ac:picMkLst>
        </pc:picChg>
      </pc:sldChg>
      <pc:sldChg chg="addSp delSp modSp new mod">
        <pc:chgData name="Sanjay Kumar" userId="f7fa2fb5d317e67a" providerId="LiveId" clId="{B90CC868-0C6E-4FCA-96A7-226ECF616848}" dt="2023-06-22T06:23:39.056" v="402" actId="1076"/>
        <pc:sldMkLst>
          <pc:docMk/>
          <pc:sldMk cId="2164795120" sldId="287"/>
        </pc:sldMkLst>
        <pc:spChg chg="del">
          <ac:chgData name="Sanjay Kumar" userId="f7fa2fb5d317e67a" providerId="LiveId" clId="{B90CC868-0C6E-4FCA-96A7-226ECF616848}" dt="2023-06-22T06:10:38.813" v="352" actId="21"/>
          <ac:spMkLst>
            <pc:docMk/>
            <pc:sldMk cId="2164795120" sldId="287"/>
            <ac:spMk id="2" creationId="{A54C8153-A0F5-762F-117A-94100DF4BDD3}"/>
          </ac:spMkLst>
        </pc:spChg>
        <pc:spChg chg="mod">
          <ac:chgData name="Sanjay Kumar" userId="f7fa2fb5d317e67a" providerId="LiveId" clId="{B90CC868-0C6E-4FCA-96A7-226ECF616848}" dt="2023-06-22T06:13:12.372" v="354" actId="1076"/>
          <ac:spMkLst>
            <pc:docMk/>
            <pc:sldMk cId="2164795120" sldId="287"/>
            <ac:spMk id="3" creationId="{81583304-4450-5A06-EB68-FF438E39E6B2}"/>
          </ac:spMkLst>
        </pc:spChg>
        <pc:picChg chg="add mod">
          <ac:chgData name="Sanjay Kumar" userId="f7fa2fb5d317e67a" providerId="LiveId" clId="{B90CC868-0C6E-4FCA-96A7-226ECF616848}" dt="2023-06-22T06:23:39.056" v="402" actId="1076"/>
          <ac:picMkLst>
            <pc:docMk/>
            <pc:sldMk cId="2164795120" sldId="287"/>
            <ac:picMk id="5" creationId="{D163FE3B-346F-20B3-7536-E062827A996E}"/>
          </ac:picMkLst>
        </pc:picChg>
      </pc:sldChg>
      <pc:sldChg chg="addSp delSp modSp new mod">
        <pc:chgData name="Sanjay Kumar" userId="f7fa2fb5d317e67a" providerId="LiveId" clId="{B90CC868-0C6E-4FCA-96A7-226ECF616848}" dt="2023-06-22T06:16:43.382" v="390" actId="1076"/>
        <pc:sldMkLst>
          <pc:docMk/>
          <pc:sldMk cId="4284741204" sldId="288"/>
        </pc:sldMkLst>
        <pc:spChg chg="del">
          <ac:chgData name="Sanjay Kumar" userId="f7fa2fb5d317e67a" providerId="LiveId" clId="{B90CC868-0C6E-4FCA-96A7-226ECF616848}" dt="2023-06-22T06:13:35.418" v="360" actId="21"/>
          <ac:spMkLst>
            <pc:docMk/>
            <pc:sldMk cId="4284741204" sldId="288"/>
            <ac:spMk id="2" creationId="{0FB0268F-CA4D-05E3-AE67-4248A9C9211C}"/>
          </ac:spMkLst>
        </pc:spChg>
        <pc:spChg chg="del">
          <ac:chgData name="Sanjay Kumar" userId="f7fa2fb5d317e67a" providerId="LiveId" clId="{B90CC868-0C6E-4FCA-96A7-226ECF616848}" dt="2023-06-22T06:13:21.669" v="356" actId="931"/>
          <ac:spMkLst>
            <pc:docMk/>
            <pc:sldMk cId="4284741204" sldId="288"/>
            <ac:spMk id="3" creationId="{82A44FAD-BEB5-11FE-D040-0D7224A578BD}"/>
          </ac:spMkLst>
        </pc:spChg>
        <pc:picChg chg="add mod">
          <ac:chgData name="Sanjay Kumar" userId="f7fa2fb5d317e67a" providerId="LiveId" clId="{B90CC868-0C6E-4FCA-96A7-226ECF616848}" dt="2023-06-22T06:16:43.382" v="390" actId="1076"/>
          <ac:picMkLst>
            <pc:docMk/>
            <pc:sldMk cId="4284741204" sldId="288"/>
            <ac:picMk id="5" creationId="{81D5643C-397A-59FD-F81E-3C00366AFCA5}"/>
          </ac:picMkLst>
        </pc:picChg>
        <pc:picChg chg="add del mod">
          <ac:chgData name="Sanjay Kumar" userId="f7fa2fb5d317e67a" providerId="LiveId" clId="{B90CC868-0C6E-4FCA-96A7-226ECF616848}" dt="2023-06-22T06:14:34.827" v="371" actId="931"/>
          <ac:picMkLst>
            <pc:docMk/>
            <pc:sldMk cId="4284741204" sldId="288"/>
            <ac:picMk id="7" creationId="{B4A92FE9-6046-00CC-4CC7-DCB4AFA093C5}"/>
          </ac:picMkLst>
        </pc:picChg>
        <pc:picChg chg="add del mod">
          <ac:chgData name="Sanjay Kumar" userId="f7fa2fb5d317e67a" providerId="LiveId" clId="{B90CC868-0C6E-4FCA-96A7-226ECF616848}" dt="2023-06-22T06:15:44.747" v="374" actId="931"/>
          <ac:picMkLst>
            <pc:docMk/>
            <pc:sldMk cId="4284741204" sldId="288"/>
            <ac:picMk id="9" creationId="{A0FEE083-0484-7095-D52A-7F3E9539B168}"/>
          </ac:picMkLst>
        </pc:picChg>
      </pc:sldChg>
      <pc:sldChg chg="addSp delSp modSp new mod">
        <pc:chgData name="Sanjay Kumar" userId="f7fa2fb5d317e67a" providerId="LiveId" clId="{B90CC868-0C6E-4FCA-96A7-226ECF616848}" dt="2023-06-22T06:16:30.469" v="387" actId="1076"/>
        <pc:sldMkLst>
          <pc:docMk/>
          <pc:sldMk cId="603418416" sldId="289"/>
        </pc:sldMkLst>
        <pc:spChg chg="del">
          <ac:chgData name="Sanjay Kumar" userId="f7fa2fb5d317e67a" providerId="LiveId" clId="{B90CC868-0C6E-4FCA-96A7-226ECF616848}" dt="2023-06-22T06:16:00.403" v="378" actId="21"/>
          <ac:spMkLst>
            <pc:docMk/>
            <pc:sldMk cId="603418416" sldId="289"/>
            <ac:spMk id="2" creationId="{395018D0-116B-F66F-3902-85A59F3BB889}"/>
          </ac:spMkLst>
        </pc:spChg>
        <pc:spChg chg="del">
          <ac:chgData name="Sanjay Kumar" userId="f7fa2fb5d317e67a" providerId="LiveId" clId="{B90CC868-0C6E-4FCA-96A7-226ECF616848}" dt="2023-06-22T06:15:58.273" v="377" actId="931"/>
          <ac:spMkLst>
            <pc:docMk/>
            <pc:sldMk cId="603418416" sldId="289"/>
            <ac:spMk id="3" creationId="{50244A01-38E4-26FD-E83E-F734F3B2FD6E}"/>
          </ac:spMkLst>
        </pc:spChg>
        <pc:picChg chg="add mod">
          <ac:chgData name="Sanjay Kumar" userId="f7fa2fb5d317e67a" providerId="LiveId" clId="{B90CC868-0C6E-4FCA-96A7-226ECF616848}" dt="2023-06-22T06:16:30.469" v="387" actId="1076"/>
          <ac:picMkLst>
            <pc:docMk/>
            <pc:sldMk cId="603418416" sldId="289"/>
            <ac:picMk id="5" creationId="{74688ECC-CBBF-F1E6-67A3-F01570CBF3F4}"/>
          </ac:picMkLst>
        </pc:picChg>
      </pc:sldChg>
      <pc:sldChg chg="modSp new mod">
        <pc:chgData name="Sanjay Kumar" userId="f7fa2fb5d317e67a" providerId="LiveId" clId="{B90CC868-0C6E-4FCA-96A7-226ECF616848}" dt="2023-06-23T08:08:40.564" v="418" actId="20577"/>
        <pc:sldMkLst>
          <pc:docMk/>
          <pc:sldMk cId="3418610502" sldId="290"/>
        </pc:sldMkLst>
        <pc:spChg chg="mod">
          <ac:chgData name="Sanjay Kumar" userId="f7fa2fb5d317e67a" providerId="LiveId" clId="{B90CC868-0C6E-4FCA-96A7-226ECF616848}" dt="2023-06-22T06:17:30.561" v="394"/>
          <ac:spMkLst>
            <pc:docMk/>
            <pc:sldMk cId="3418610502" sldId="290"/>
            <ac:spMk id="2" creationId="{EFF4ABC6-A222-0883-4C25-FD71863CED8F}"/>
          </ac:spMkLst>
        </pc:spChg>
        <pc:spChg chg="mod">
          <ac:chgData name="Sanjay Kumar" userId="f7fa2fb5d317e67a" providerId="LiveId" clId="{B90CC868-0C6E-4FCA-96A7-226ECF616848}" dt="2023-06-23T08:08:40.564" v="418" actId="20577"/>
          <ac:spMkLst>
            <pc:docMk/>
            <pc:sldMk cId="3418610502" sldId="290"/>
            <ac:spMk id="3" creationId="{B9B4463D-6EE5-382B-C3F4-2BC13EDACB6B}"/>
          </ac:spMkLst>
        </pc:spChg>
      </pc:sldChg>
      <pc:sldChg chg="modSp new mod">
        <pc:chgData name="Sanjay Kumar" userId="f7fa2fb5d317e67a" providerId="LiveId" clId="{B90CC868-0C6E-4FCA-96A7-226ECF616848}" dt="2023-06-23T08:10:54.482" v="444" actId="123"/>
        <pc:sldMkLst>
          <pc:docMk/>
          <pc:sldMk cId="3440338136" sldId="291"/>
        </pc:sldMkLst>
        <pc:spChg chg="mod">
          <ac:chgData name="Sanjay Kumar" userId="f7fa2fb5d317e67a" providerId="LiveId" clId="{B90CC868-0C6E-4FCA-96A7-226ECF616848}" dt="2023-06-23T08:10:20.936" v="431" actId="1076"/>
          <ac:spMkLst>
            <pc:docMk/>
            <pc:sldMk cId="3440338136" sldId="291"/>
            <ac:spMk id="2" creationId="{041609F8-F848-2082-8D57-9F391B4B4031}"/>
          </ac:spMkLst>
        </pc:spChg>
        <pc:spChg chg="mod">
          <ac:chgData name="Sanjay Kumar" userId="f7fa2fb5d317e67a" providerId="LiveId" clId="{B90CC868-0C6E-4FCA-96A7-226ECF616848}" dt="2023-06-23T08:10:54.482" v="444" actId="123"/>
          <ac:spMkLst>
            <pc:docMk/>
            <pc:sldMk cId="3440338136" sldId="291"/>
            <ac:spMk id="3" creationId="{39D12F55-FA10-19E0-31D6-61AD87EF779A}"/>
          </ac:spMkLst>
        </pc:spChg>
      </pc:sldChg>
      <pc:sldChg chg="delSp modSp new mod">
        <pc:chgData name="Sanjay Kumar" userId="f7fa2fb5d317e67a" providerId="LiveId" clId="{B90CC868-0C6E-4FCA-96A7-226ECF616848}" dt="2023-06-23T08:11:43.675" v="451" actId="123"/>
        <pc:sldMkLst>
          <pc:docMk/>
          <pc:sldMk cId="2987000055" sldId="292"/>
        </pc:sldMkLst>
        <pc:spChg chg="del">
          <ac:chgData name="Sanjay Kumar" userId="f7fa2fb5d317e67a" providerId="LiveId" clId="{B90CC868-0C6E-4FCA-96A7-226ECF616848}" dt="2023-06-23T08:11:32.071" v="447" actId="21"/>
          <ac:spMkLst>
            <pc:docMk/>
            <pc:sldMk cId="2987000055" sldId="292"/>
            <ac:spMk id="2" creationId="{83A38BC2-8556-8CBC-401E-D2D4455F8F4F}"/>
          </ac:spMkLst>
        </pc:spChg>
        <pc:spChg chg="mod">
          <ac:chgData name="Sanjay Kumar" userId="f7fa2fb5d317e67a" providerId="LiveId" clId="{B90CC868-0C6E-4FCA-96A7-226ECF616848}" dt="2023-06-23T08:11:43.675" v="451" actId="123"/>
          <ac:spMkLst>
            <pc:docMk/>
            <pc:sldMk cId="2987000055" sldId="292"/>
            <ac:spMk id="3" creationId="{40607522-78FE-ACF1-AFFD-A4B44CFC630A}"/>
          </ac:spMkLst>
        </pc:spChg>
      </pc:sldChg>
      <pc:sldChg chg="delSp modSp new mod">
        <pc:chgData name="Sanjay Kumar" userId="f7fa2fb5d317e67a" providerId="LiveId" clId="{B90CC868-0C6E-4FCA-96A7-226ECF616848}" dt="2023-06-23T09:39:46.173" v="541" actId="21"/>
        <pc:sldMkLst>
          <pc:docMk/>
          <pc:sldMk cId="2426202466" sldId="293"/>
        </pc:sldMkLst>
        <pc:spChg chg="del">
          <ac:chgData name="Sanjay Kumar" userId="f7fa2fb5d317e67a" providerId="LiveId" clId="{B90CC868-0C6E-4FCA-96A7-226ECF616848}" dt="2023-06-23T09:39:46.173" v="541" actId="21"/>
          <ac:spMkLst>
            <pc:docMk/>
            <pc:sldMk cId="2426202466" sldId="293"/>
            <ac:spMk id="2" creationId="{24E8B4E4-5A94-DFB5-2B70-2EFF7324A340}"/>
          </ac:spMkLst>
        </pc:spChg>
        <pc:spChg chg="mod">
          <ac:chgData name="Sanjay Kumar" userId="f7fa2fb5d317e67a" providerId="LiveId" clId="{B90CC868-0C6E-4FCA-96A7-226ECF616848}" dt="2023-06-23T08:12:47.528" v="456" actId="123"/>
          <ac:spMkLst>
            <pc:docMk/>
            <pc:sldMk cId="2426202466" sldId="293"/>
            <ac:spMk id="3" creationId="{CC7590B2-4065-1E41-54C1-1AE4C737E827}"/>
          </ac:spMkLst>
        </pc:spChg>
      </pc:sldChg>
      <pc:sldChg chg="modSp new mod">
        <pc:chgData name="Sanjay Kumar" userId="f7fa2fb5d317e67a" providerId="LiveId" clId="{B90CC868-0C6E-4FCA-96A7-226ECF616848}" dt="2023-06-23T09:08:56.349" v="465"/>
        <pc:sldMkLst>
          <pc:docMk/>
          <pc:sldMk cId="4188646245" sldId="294"/>
        </pc:sldMkLst>
        <pc:spChg chg="mod">
          <ac:chgData name="Sanjay Kumar" userId="f7fa2fb5d317e67a" providerId="LiveId" clId="{B90CC868-0C6E-4FCA-96A7-226ECF616848}" dt="2023-06-23T09:07:57.833" v="460" actId="207"/>
          <ac:spMkLst>
            <pc:docMk/>
            <pc:sldMk cId="4188646245" sldId="294"/>
            <ac:spMk id="2" creationId="{96559E26-00F4-4828-ACCE-459346EBCE04}"/>
          </ac:spMkLst>
        </pc:spChg>
        <pc:spChg chg="mod">
          <ac:chgData name="Sanjay Kumar" userId="f7fa2fb5d317e67a" providerId="LiveId" clId="{B90CC868-0C6E-4FCA-96A7-226ECF616848}" dt="2023-06-23T09:08:56.349" v="465"/>
          <ac:spMkLst>
            <pc:docMk/>
            <pc:sldMk cId="4188646245" sldId="294"/>
            <ac:spMk id="3" creationId="{8AEE8174-7BE9-AFF1-D730-0CDEE52734EF}"/>
          </ac:spMkLst>
        </pc:spChg>
      </pc:sldChg>
      <pc:sldChg chg="delSp modSp new mod">
        <pc:chgData name="Sanjay Kumar" userId="f7fa2fb5d317e67a" providerId="LiveId" clId="{B90CC868-0C6E-4FCA-96A7-226ECF616848}" dt="2023-06-23T09:11:23.489" v="482" actId="20577"/>
        <pc:sldMkLst>
          <pc:docMk/>
          <pc:sldMk cId="3113377834" sldId="295"/>
        </pc:sldMkLst>
        <pc:spChg chg="del">
          <ac:chgData name="Sanjay Kumar" userId="f7fa2fb5d317e67a" providerId="LiveId" clId="{B90CC868-0C6E-4FCA-96A7-226ECF616848}" dt="2023-06-23T09:10:51.684" v="477" actId="21"/>
          <ac:spMkLst>
            <pc:docMk/>
            <pc:sldMk cId="3113377834" sldId="295"/>
            <ac:spMk id="2" creationId="{8B21D660-E2A6-DF25-66BE-A99DBB52FCE0}"/>
          </ac:spMkLst>
        </pc:spChg>
        <pc:spChg chg="mod">
          <ac:chgData name="Sanjay Kumar" userId="f7fa2fb5d317e67a" providerId="LiveId" clId="{B90CC868-0C6E-4FCA-96A7-226ECF616848}" dt="2023-06-23T09:11:23.489" v="482" actId="20577"/>
          <ac:spMkLst>
            <pc:docMk/>
            <pc:sldMk cId="3113377834" sldId="295"/>
            <ac:spMk id="3" creationId="{AE6DF854-2656-273D-F4E4-F978C298E3B9}"/>
          </ac:spMkLst>
        </pc:spChg>
      </pc:sldChg>
      <pc:sldChg chg="modSp new mod">
        <pc:chgData name="Sanjay Kumar" userId="f7fa2fb5d317e67a" providerId="LiveId" clId="{B90CC868-0C6E-4FCA-96A7-226ECF616848}" dt="2023-06-23T09:19:25.887" v="539" actId="20577"/>
        <pc:sldMkLst>
          <pc:docMk/>
          <pc:sldMk cId="2482628900" sldId="296"/>
        </pc:sldMkLst>
        <pc:spChg chg="mod">
          <ac:chgData name="Sanjay Kumar" userId="f7fa2fb5d317e67a" providerId="LiveId" clId="{B90CC868-0C6E-4FCA-96A7-226ECF616848}" dt="2023-06-23T09:19:09.845" v="531" actId="1076"/>
          <ac:spMkLst>
            <pc:docMk/>
            <pc:sldMk cId="2482628900" sldId="296"/>
            <ac:spMk id="2" creationId="{5335C80B-885D-D40F-2CDD-1C40B1010E6E}"/>
          </ac:spMkLst>
        </pc:spChg>
        <pc:spChg chg="mod">
          <ac:chgData name="Sanjay Kumar" userId="f7fa2fb5d317e67a" providerId="LiveId" clId="{B90CC868-0C6E-4FCA-96A7-226ECF616848}" dt="2023-06-23T09:19:25.887" v="539" actId="20577"/>
          <ac:spMkLst>
            <pc:docMk/>
            <pc:sldMk cId="2482628900" sldId="296"/>
            <ac:spMk id="3" creationId="{AF3E330B-A50B-2C16-17AC-BA41C648050E}"/>
          </ac:spMkLst>
        </pc:spChg>
      </pc:sldChg>
      <pc:sldChg chg="delSp modSp new mod">
        <pc:chgData name="Sanjay Kumar" userId="f7fa2fb5d317e67a" providerId="LiveId" clId="{B90CC868-0C6E-4FCA-96A7-226ECF616848}" dt="2023-06-23T09:18:15.202" v="522" actId="21"/>
        <pc:sldMkLst>
          <pc:docMk/>
          <pc:sldMk cId="4040498251" sldId="297"/>
        </pc:sldMkLst>
        <pc:spChg chg="del">
          <ac:chgData name="Sanjay Kumar" userId="f7fa2fb5d317e67a" providerId="LiveId" clId="{B90CC868-0C6E-4FCA-96A7-226ECF616848}" dt="2023-06-23T09:18:15.202" v="522" actId="21"/>
          <ac:spMkLst>
            <pc:docMk/>
            <pc:sldMk cId="4040498251" sldId="297"/>
            <ac:spMk id="2" creationId="{F2E18A18-5DD3-A5D3-C536-E8F24BE2271B}"/>
          </ac:spMkLst>
        </pc:spChg>
        <pc:spChg chg="mod">
          <ac:chgData name="Sanjay Kumar" userId="f7fa2fb5d317e67a" providerId="LiveId" clId="{B90CC868-0C6E-4FCA-96A7-226ECF616848}" dt="2023-06-23T09:18:07.189" v="521" actId="20577"/>
          <ac:spMkLst>
            <pc:docMk/>
            <pc:sldMk cId="4040498251" sldId="297"/>
            <ac:spMk id="3" creationId="{436DB7C7-39E8-D662-1C44-3B9211B7AA79}"/>
          </ac:spMkLst>
        </pc:spChg>
      </pc:sldChg>
      <pc:sldChg chg="modSp new mod ord">
        <pc:chgData name="Sanjay Kumar" userId="f7fa2fb5d317e67a" providerId="LiveId" clId="{B90CC868-0C6E-4FCA-96A7-226ECF616848}" dt="2023-06-23T10:09:11.638" v="649" actId="20577"/>
        <pc:sldMkLst>
          <pc:docMk/>
          <pc:sldMk cId="2489630002" sldId="298"/>
        </pc:sldMkLst>
        <pc:spChg chg="mod">
          <ac:chgData name="Sanjay Kumar" userId="f7fa2fb5d317e67a" providerId="LiveId" clId="{B90CC868-0C6E-4FCA-96A7-226ECF616848}" dt="2023-06-23T09:47:33.869" v="556" actId="20577"/>
          <ac:spMkLst>
            <pc:docMk/>
            <pc:sldMk cId="2489630002" sldId="298"/>
            <ac:spMk id="2" creationId="{1010B59B-525A-15FF-3950-3D182BFEC560}"/>
          </ac:spMkLst>
        </pc:spChg>
        <pc:spChg chg="mod">
          <ac:chgData name="Sanjay Kumar" userId="f7fa2fb5d317e67a" providerId="LiveId" clId="{B90CC868-0C6E-4FCA-96A7-226ECF616848}" dt="2023-06-23T10:09:11.638" v="649" actId="20577"/>
          <ac:spMkLst>
            <pc:docMk/>
            <pc:sldMk cId="2489630002" sldId="298"/>
            <ac:spMk id="3" creationId="{DCB2EC30-C680-2090-91D2-9877CA1BEE52}"/>
          </ac:spMkLst>
        </pc:spChg>
      </pc:sldChg>
      <pc:sldChg chg="modSp new mod">
        <pc:chgData name="Sanjay Kumar" userId="f7fa2fb5d317e67a" providerId="LiveId" clId="{B90CC868-0C6E-4FCA-96A7-226ECF616848}" dt="2023-06-23T09:50:32.320" v="647"/>
        <pc:sldMkLst>
          <pc:docMk/>
          <pc:sldMk cId="2491471390" sldId="299"/>
        </pc:sldMkLst>
        <pc:spChg chg="mod">
          <ac:chgData name="Sanjay Kumar" userId="f7fa2fb5d317e67a" providerId="LiveId" clId="{B90CC868-0C6E-4FCA-96A7-226ECF616848}" dt="2023-06-23T09:50:32.320" v="647"/>
          <ac:spMkLst>
            <pc:docMk/>
            <pc:sldMk cId="2491471390" sldId="299"/>
            <ac:spMk id="3" creationId="{1DCC957B-43B6-F3A3-050B-132C3D5D960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56BF-851A-A69B-F2E1-6BD187FAAA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203E01-07A6-88B3-99B5-A00A9BA9CE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4D5E41-BC95-A9CE-9818-F1196F722FE7}"/>
              </a:ext>
            </a:extLst>
          </p:cNvPr>
          <p:cNvSpPr>
            <a:spLocks noGrp="1"/>
          </p:cNvSpPr>
          <p:nvPr>
            <p:ph type="dt" sz="half" idx="10"/>
          </p:nvPr>
        </p:nvSpPr>
        <p:spPr/>
        <p:txBody>
          <a:bodyPr/>
          <a:lstStyle/>
          <a:p>
            <a:fld id="{D362930C-4B53-44E4-9365-6B2F0F4936F1}" type="datetimeFigureOut">
              <a:rPr lang="en-IN" smtClean="0"/>
              <a:t>23-06-2023</a:t>
            </a:fld>
            <a:endParaRPr lang="en-IN"/>
          </a:p>
        </p:txBody>
      </p:sp>
      <p:sp>
        <p:nvSpPr>
          <p:cNvPr id="5" name="Footer Placeholder 4">
            <a:extLst>
              <a:ext uri="{FF2B5EF4-FFF2-40B4-BE49-F238E27FC236}">
                <a16:creationId xmlns:a16="http://schemas.microsoft.com/office/drawing/2014/main" id="{6F11CF39-4745-FDCC-F38A-632A3E6175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420431-AE9C-EB5A-1F2D-E7E93EBABFBF}"/>
              </a:ext>
            </a:extLst>
          </p:cNvPr>
          <p:cNvSpPr>
            <a:spLocks noGrp="1"/>
          </p:cNvSpPr>
          <p:nvPr>
            <p:ph type="sldNum" sz="quarter" idx="12"/>
          </p:nvPr>
        </p:nvSpPr>
        <p:spPr/>
        <p:txBody>
          <a:bodyPr/>
          <a:lstStyle/>
          <a:p>
            <a:fld id="{8D99AF1F-5294-41D2-BF23-241E6D15C5B0}" type="slidenum">
              <a:rPr lang="en-IN" smtClean="0"/>
              <a:t>‹#›</a:t>
            </a:fld>
            <a:endParaRPr lang="en-IN"/>
          </a:p>
        </p:txBody>
      </p:sp>
    </p:spTree>
    <p:extLst>
      <p:ext uri="{BB962C8B-B14F-4D97-AF65-F5344CB8AC3E}">
        <p14:creationId xmlns:p14="http://schemas.microsoft.com/office/powerpoint/2010/main" val="1790621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2F2F-86EE-AECF-BD1E-A446E3E8D3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3ADCF6-8518-8885-4370-2E77E178AE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970806-428F-F024-A037-E44C45C52A8D}"/>
              </a:ext>
            </a:extLst>
          </p:cNvPr>
          <p:cNvSpPr>
            <a:spLocks noGrp="1"/>
          </p:cNvSpPr>
          <p:nvPr>
            <p:ph type="dt" sz="half" idx="10"/>
          </p:nvPr>
        </p:nvSpPr>
        <p:spPr/>
        <p:txBody>
          <a:bodyPr/>
          <a:lstStyle/>
          <a:p>
            <a:fld id="{D362930C-4B53-44E4-9365-6B2F0F4936F1}" type="datetimeFigureOut">
              <a:rPr lang="en-IN" smtClean="0"/>
              <a:t>23-06-2023</a:t>
            </a:fld>
            <a:endParaRPr lang="en-IN"/>
          </a:p>
        </p:txBody>
      </p:sp>
      <p:sp>
        <p:nvSpPr>
          <p:cNvPr id="5" name="Footer Placeholder 4">
            <a:extLst>
              <a:ext uri="{FF2B5EF4-FFF2-40B4-BE49-F238E27FC236}">
                <a16:creationId xmlns:a16="http://schemas.microsoft.com/office/drawing/2014/main" id="{3D8E73A9-3E02-0F8A-F62A-663C163A61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460798-4163-6E23-0419-D650470CEC6B}"/>
              </a:ext>
            </a:extLst>
          </p:cNvPr>
          <p:cNvSpPr>
            <a:spLocks noGrp="1"/>
          </p:cNvSpPr>
          <p:nvPr>
            <p:ph type="sldNum" sz="quarter" idx="12"/>
          </p:nvPr>
        </p:nvSpPr>
        <p:spPr/>
        <p:txBody>
          <a:bodyPr/>
          <a:lstStyle/>
          <a:p>
            <a:fld id="{8D99AF1F-5294-41D2-BF23-241E6D15C5B0}" type="slidenum">
              <a:rPr lang="en-IN" smtClean="0"/>
              <a:t>‹#›</a:t>
            </a:fld>
            <a:endParaRPr lang="en-IN"/>
          </a:p>
        </p:txBody>
      </p:sp>
    </p:spTree>
    <p:extLst>
      <p:ext uri="{BB962C8B-B14F-4D97-AF65-F5344CB8AC3E}">
        <p14:creationId xmlns:p14="http://schemas.microsoft.com/office/powerpoint/2010/main" val="743654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B71E59-FA02-32D3-A27A-ACA9B7F3C4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1C43B7-C487-FBEA-D962-C191F2DCA2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29F6DF-D4FD-493B-1FA4-ED6E7090F243}"/>
              </a:ext>
            </a:extLst>
          </p:cNvPr>
          <p:cNvSpPr>
            <a:spLocks noGrp="1"/>
          </p:cNvSpPr>
          <p:nvPr>
            <p:ph type="dt" sz="half" idx="10"/>
          </p:nvPr>
        </p:nvSpPr>
        <p:spPr/>
        <p:txBody>
          <a:bodyPr/>
          <a:lstStyle/>
          <a:p>
            <a:fld id="{D362930C-4B53-44E4-9365-6B2F0F4936F1}" type="datetimeFigureOut">
              <a:rPr lang="en-IN" smtClean="0"/>
              <a:t>23-06-2023</a:t>
            </a:fld>
            <a:endParaRPr lang="en-IN"/>
          </a:p>
        </p:txBody>
      </p:sp>
      <p:sp>
        <p:nvSpPr>
          <p:cNvPr id="5" name="Footer Placeholder 4">
            <a:extLst>
              <a:ext uri="{FF2B5EF4-FFF2-40B4-BE49-F238E27FC236}">
                <a16:creationId xmlns:a16="http://schemas.microsoft.com/office/drawing/2014/main" id="{B51484E0-B956-48BC-CA13-304A466C7C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411F1A-2F5F-FD05-9D6D-4F0E53C30C93}"/>
              </a:ext>
            </a:extLst>
          </p:cNvPr>
          <p:cNvSpPr>
            <a:spLocks noGrp="1"/>
          </p:cNvSpPr>
          <p:nvPr>
            <p:ph type="sldNum" sz="quarter" idx="12"/>
          </p:nvPr>
        </p:nvSpPr>
        <p:spPr/>
        <p:txBody>
          <a:bodyPr/>
          <a:lstStyle/>
          <a:p>
            <a:fld id="{8D99AF1F-5294-41D2-BF23-241E6D15C5B0}" type="slidenum">
              <a:rPr lang="en-IN" smtClean="0"/>
              <a:t>‹#›</a:t>
            </a:fld>
            <a:endParaRPr lang="en-IN"/>
          </a:p>
        </p:txBody>
      </p:sp>
    </p:spTree>
    <p:extLst>
      <p:ext uri="{BB962C8B-B14F-4D97-AF65-F5344CB8AC3E}">
        <p14:creationId xmlns:p14="http://schemas.microsoft.com/office/powerpoint/2010/main" val="2307042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E0AE-11CA-7CA2-F867-1B96F8EB4E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3B10EA-4403-C482-0B05-BC9CD48B8F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85723-AD0A-65FE-AA43-827A6C35C1D0}"/>
              </a:ext>
            </a:extLst>
          </p:cNvPr>
          <p:cNvSpPr>
            <a:spLocks noGrp="1"/>
          </p:cNvSpPr>
          <p:nvPr>
            <p:ph type="dt" sz="half" idx="10"/>
          </p:nvPr>
        </p:nvSpPr>
        <p:spPr/>
        <p:txBody>
          <a:bodyPr/>
          <a:lstStyle/>
          <a:p>
            <a:fld id="{D362930C-4B53-44E4-9365-6B2F0F4936F1}" type="datetimeFigureOut">
              <a:rPr lang="en-IN" smtClean="0"/>
              <a:t>23-06-2023</a:t>
            </a:fld>
            <a:endParaRPr lang="en-IN"/>
          </a:p>
        </p:txBody>
      </p:sp>
      <p:sp>
        <p:nvSpPr>
          <p:cNvPr id="5" name="Footer Placeholder 4">
            <a:extLst>
              <a:ext uri="{FF2B5EF4-FFF2-40B4-BE49-F238E27FC236}">
                <a16:creationId xmlns:a16="http://schemas.microsoft.com/office/drawing/2014/main" id="{1FA60481-1E14-5B03-B620-F0CE982A86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A12FE2-0BE1-411C-52E3-3C8AE0AB3316}"/>
              </a:ext>
            </a:extLst>
          </p:cNvPr>
          <p:cNvSpPr>
            <a:spLocks noGrp="1"/>
          </p:cNvSpPr>
          <p:nvPr>
            <p:ph type="sldNum" sz="quarter" idx="12"/>
          </p:nvPr>
        </p:nvSpPr>
        <p:spPr/>
        <p:txBody>
          <a:bodyPr/>
          <a:lstStyle/>
          <a:p>
            <a:fld id="{8D99AF1F-5294-41D2-BF23-241E6D15C5B0}" type="slidenum">
              <a:rPr lang="en-IN" smtClean="0"/>
              <a:t>‹#›</a:t>
            </a:fld>
            <a:endParaRPr lang="en-IN"/>
          </a:p>
        </p:txBody>
      </p:sp>
    </p:spTree>
    <p:extLst>
      <p:ext uri="{BB962C8B-B14F-4D97-AF65-F5344CB8AC3E}">
        <p14:creationId xmlns:p14="http://schemas.microsoft.com/office/powerpoint/2010/main" val="170069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62072-FA73-18D1-77E8-706469DC5C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72ACDA-B6EE-E262-7915-237023EF9E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841063-34A0-D0F7-E698-3D253E06AF2D}"/>
              </a:ext>
            </a:extLst>
          </p:cNvPr>
          <p:cNvSpPr>
            <a:spLocks noGrp="1"/>
          </p:cNvSpPr>
          <p:nvPr>
            <p:ph type="dt" sz="half" idx="10"/>
          </p:nvPr>
        </p:nvSpPr>
        <p:spPr/>
        <p:txBody>
          <a:bodyPr/>
          <a:lstStyle/>
          <a:p>
            <a:fld id="{D362930C-4B53-44E4-9365-6B2F0F4936F1}" type="datetimeFigureOut">
              <a:rPr lang="en-IN" smtClean="0"/>
              <a:t>23-06-2023</a:t>
            </a:fld>
            <a:endParaRPr lang="en-IN"/>
          </a:p>
        </p:txBody>
      </p:sp>
      <p:sp>
        <p:nvSpPr>
          <p:cNvPr id="5" name="Footer Placeholder 4">
            <a:extLst>
              <a:ext uri="{FF2B5EF4-FFF2-40B4-BE49-F238E27FC236}">
                <a16:creationId xmlns:a16="http://schemas.microsoft.com/office/drawing/2014/main" id="{2DD00426-A473-A579-E6A9-12205CEA3D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514DBE-1875-2291-715D-E4F60847AB38}"/>
              </a:ext>
            </a:extLst>
          </p:cNvPr>
          <p:cNvSpPr>
            <a:spLocks noGrp="1"/>
          </p:cNvSpPr>
          <p:nvPr>
            <p:ph type="sldNum" sz="quarter" idx="12"/>
          </p:nvPr>
        </p:nvSpPr>
        <p:spPr/>
        <p:txBody>
          <a:bodyPr/>
          <a:lstStyle/>
          <a:p>
            <a:fld id="{8D99AF1F-5294-41D2-BF23-241E6D15C5B0}" type="slidenum">
              <a:rPr lang="en-IN" smtClean="0"/>
              <a:t>‹#›</a:t>
            </a:fld>
            <a:endParaRPr lang="en-IN"/>
          </a:p>
        </p:txBody>
      </p:sp>
    </p:spTree>
    <p:extLst>
      <p:ext uri="{BB962C8B-B14F-4D97-AF65-F5344CB8AC3E}">
        <p14:creationId xmlns:p14="http://schemas.microsoft.com/office/powerpoint/2010/main" val="265322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4A95-C552-B25F-C16D-08F07C9A5C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7495D8-79A4-D2C3-4A13-1A32C63893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5FEB1D-06CD-D965-46D7-83BEFCA76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FC5853-1185-0B8D-151E-E16B30A0BA10}"/>
              </a:ext>
            </a:extLst>
          </p:cNvPr>
          <p:cNvSpPr>
            <a:spLocks noGrp="1"/>
          </p:cNvSpPr>
          <p:nvPr>
            <p:ph type="dt" sz="half" idx="10"/>
          </p:nvPr>
        </p:nvSpPr>
        <p:spPr/>
        <p:txBody>
          <a:bodyPr/>
          <a:lstStyle/>
          <a:p>
            <a:fld id="{D362930C-4B53-44E4-9365-6B2F0F4936F1}" type="datetimeFigureOut">
              <a:rPr lang="en-IN" smtClean="0"/>
              <a:t>23-06-2023</a:t>
            </a:fld>
            <a:endParaRPr lang="en-IN"/>
          </a:p>
        </p:txBody>
      </p:sp>
      <p:sp>
        <p:nvSpPr>
          <p:cNvPr id="6" name="Footer Placeholder 5">
            <a:extLst>
              <a:ext uri="{FF2B5EF4-FFF2-40B4-BE49-F238E27FC236}">
                <a16:creationId xmlns:a16="http://schemas.microsoft.com/office/drawing/2014/main" id="{CB4BC49C-578D-A84E-E49C-22A05F88B8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69AC01-A644-B654-AE20-269FDA863DCC}"/>
              </a:ext>
            </a:extLst>
          </p:cNvPr>
          <p:cNvSpPr>
            <a:spLocks noGrp="1"/>
          </p:cNvSpPr>
          <p:nvPr>
            <p:ph type="sldNum" sz="quarter" idx="12"/>
          </p:nvPr>
        </p:nvSpPr>
        <p:spPr/>
        <p:txBody>
          <a:bodyPr/>
          <a:lstStyle/>
          <a:p>
            <a:fld id="{8D99AF1F-5294-41D2-BF23-241E6D15C5B0}" type="slidenum">
              <a:rPr lang="en-IN" smtClean="0"/>
              <a:t>‹#›</a:t>
            </a:fld>
            <a:endParaRPr lang="en-IN"/>
          </a:p>
        </p:txBody>
      </p:sp>
    </p:spTree>
    <p:extLst>
      <p:ext uri="{BB962C8B-B14F-4D97-AF65-F5344CB8AC3E}">
        <p14:creationId xmlns:p14="http://schemas.microsoft.com/office/powerpoint/2010/main" val="226211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ED85-43B5-B330-4E0C-090D47E0A1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7F222C-D5C7-D840-E7AF-6F0013F8C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C06D3E-9B53-64FE-C710-79BE8E621C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09FFC6-604D-8C6C-6557-84FD87172F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7F232-3E0E-A27A-D53A-5A520E3F76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6127B8-3202-777D-98C1-89FEC3A2E466}"/>
              </a:ext>
            </a:extLst>
          </p:cNvPr>
          <p:cNvSpPr>
            <a:spLocks noGrp="1"/>
          </p:cNvSpPr>
          <p:nvPr>
            <p:ph type="dt" sz="half" idx="10"/>
          </p:nvPr>
        </p:nvSpPr>
        <p:spPr/>
        <p:txBody>
          <a:bodyPr/>
          <a:lstStyle/>
          <a:p>
            <a:fld id="{D362930C-4B53-44E4-9365-6B2F0F4936F1}" type="datetimeFigureOut">
              <a:rPr lang="en-IN" smtClean="0"/>
              <a:t>23-06-2023</a:t>
            </a:fld>
            <a:endParaRPr lang="en-IN"/>
          </a:p>
        </p:txBody>
      </p:sp>
      <p:sp>
        <p:nvSpPr>
          <p:cNvPr id="8" name="Footer Placeholder 7">
            <a:extLst>
              <a:ext uri="{FF2B5EF4-FFF2-40B4-BE49-F238E27FC236}">
                <a16:creationId xmlns:a16="http://schemas.microsoft.com/office/drawing/2014/main" id="{7AEB88D5-1287-D94C-C08F-84774DF981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7CF124-345B-89F7-D082-C69251F11B3C}"/>
              </a:ext>
            </a:extLst>
          </p:cNvPr>
          <p:cNvSpPr>
            <a:spLocks noGrp="1"/>
          </p:cNvSpPr>
          <p:nvPr>
            <p:ph type="sldNum" sz="quarter" idx="12"/>
          </p:nvPr>
        </p:nvSpPr>
        <p:spPr/>
        <p:txBody>
          <a:bodyPr/>
          <a:lstStyle/>
          <a:p>
            <a:fld id="{8D99AF1F-5294-41D2-BF23-241E6D15C5B0}" type="slidenum">
              <a:rPr lang="en-IN" smtClean="0"/>
              <a:t>‹#›</a:t>
            </a:fld>
            <a:endParaRPr lang="en-IN"/>
          </a:p>
        </p:txBody>
      </p:sp>
    </p:spTree>
    <p:extLst>
      <p:ext uri="{BB962C8B-B14F-4D97-AF65-F5344CB8AC3E}">
        <p14:creationId xmlns:p14="http://schemas.microsoft.com/office/powerpoint/2010/main" val="23252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D6C4-B3B5-EA0E-91AE-3441D12EF6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569A92-9CA9-DB10-39A8-9BB7E4D365CA}"/>
              </a:ext>
            </a:extLst>
          </p:cNvPr>
          <p:cNvSpPr>
            <a:spLocks noGrp="1"/>
          </p:cNvSpPr>
          <p:nvPr>
            <p:ph type="dt" sz="half" idx="10"/>
          </p:nvPr>
        </p:nvSpPr>
        <p:spPr/>
        <p:txBody>
          <a:bodyPr/>
          <a:lstStyle/>
          <a:p>
            <a:fld id="{D362930C-4B53-44E4-9365-6B2F0F4936F1}" type="datetimeFigureOut">
              <a:rPr lang="en-IN" smtClean="0"/>
              <a:t>23-06-2023</a:t>
            </a:fld>
            <a:endParaRPr lang="en-IN"/>
          </a:p>
        </p:txBody>
      </p:sp>
      <p:sp>
        <p:nvSpPr>
          <p:cNvPr id="4" name="Footer Placeholder 3">
            <a:extLst>
              <a:ext uri="{FF2B5EF4-FFF2-40B4-BE49-F238E27FC236}">
                <a16:creationId xmlns:a16="http://schemas.microsoft.com/office/drawing/2014/main" id="{342C6CFF-6579-FC01-E91C-B236AED5D4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4FED62-ED48-9144-52E6-1938BAA2D824}"/>
              </a:ext>
            </a:extLst>
          </p:cNvPr>
          <p:cNvSpPr>
            <a:spLocks noGrp="1"/>
          </p:cNvSpPr>
          <p:nvPr>
            <p:ph type="sldNum" sz="quarter" idx="12"/>
          </p:nvPr>
        </p:nvSpPr>
        <p:spPr/>
        <p:txBody>
          <a:bodyPr/>
          <a:lstStyle/>
          <a:p>
            <a:fld id="{8D99AF1F-5294-41D2-BF23-241E6D15C5B0}" type="slidenum">
              <a:rPr lang="en-IN" smtClean="0"/>
              <a:t>‹#›</a:t>
            </a:fld>
            <a:endParaRPr lang="en-IN"/>
          </a:p>
        </p:txBody>
      </p:sp>
    </p:spTree>
    <p:extLst>
      <p:ext uri="{BB962C8B-B14F-4D97-AF65-F5344CB8AC3E}">
        <p14:creationId xmlns:p14="http://schemas.microsoft.com/office/powerpoint/2010/main" val="1218919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F0AF89-BE50-6564-D40A-DD4B10CDFDF1}"/>
              </a:ext>
            </a:extLst>
          </p:cNvPr>
          <p:cNvSpPr>
            <a:spLocks noGrp="1"/>
          </p:cNvSpPr>
          <p:nvPr>
            <p:ph type="dt" sz="half" idx="10"/>
          </p:nvPr>
        </p:nvSpPr>
        <p:spPr/>
        <p:txBody>
          <a:bodyPr/>
          <a:lstStyle/>
          <a:p>
            <a:fld id="{D362930C-4B53-44E4-9365-6B2F0F4936F1}" type="datetimeFigureOut">
              <a:rPr lang="en-IN" smtClean="0"/>
              <a:t>23-06-2023</a:t>
            </a:fld>
            <a:endParaRPr lang="en-IN"/>
          </a:p>
        </p:txBody>
      </p:sp>
      <p:sp>
        <p:nvSpPr>
          <p:cNvPr id="3" name="Footer Placeholder 2">
            <a:extLst>
              <a:ext uri="{FF2B5EF4-FFF2-40B4-BE49-F238E27FC236}">
                <a16:creationId xmlns:a16="http://schemas.microsoft.com/office/drawing/2014/main" id="{7ACBC9BE-21B5-A049-A7CD-7A83625B57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402CC9-E4BE-30E5-3459-71CC4FF21EAC}"/>
              </a:ext>
            </a:extLst>
          </p:cNvPr>
          <p:cNvSpPr>
            <a:spLocks noGrp="1"/>
          </p:cNvSpPr>
          <p:nvPr>
            <p:ph type="sldNum" sz="quarter" idx="12"/>
          </p:nvPr>
        </p:nvSpPr>
        <p:spPr/>
        <p:txBody>
          <a:bodyPr/>
          <a:lstStyle/>
          <a:p>
            <a:fld id="{8D99AF1F-5294-41D2-BF23-241E6D15C5B0}" type="slidenum">
              <a:rPr lang="en-IN" smtClean="0"/>
              <a:t>‹#›</a:t>
            </a:fld>
            <a:endParaRPr lang="en-IN"/>
          </a:p>
        </p:txBody>
      </p:sp>
    </p:spTree>
    <p:extLst>
      <p:ext uri="{BB962C8B-B14F-4D97-AF65-F5344CB8AC3E}">
        <p14:creationId xmlns:p14="http://schemas.microsoft.com/office/powerpoint/2010/main" val="1575984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D6B2-B2EB-C37C-8F35-F129D8C5F5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784361-7DD1-86A7-FE6D-EEA90DE34D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B5FDD3-4452-788A-9492-FECD79921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A6C39A-B692-970D-1084-B2CDC293ADBD}"/>
              </a:ext>
            </a:extLst>
          </p:cNvPr>
          <p:cNvSpPr>
            <a:spLocks noGrp="1"/>
          </p:cNvSpPr>
          <p:nvPr>
            <p:ph type="dt" sz="half" idx="10"/>
          </p:nvPr>
        </p:nvSpPr>
        <p:spPr/>
        <p:txBody>
          <a:bodyPr/>
          <a:lstStyle/>
          <a:p>
            <a:fld id="{D362930C-4B53-44E4-9365-6B2F0F4936F1}" type="datetimeFigureOut">
              <a:rPr lang="en-IN" smtClean="0"/>
              <a:t>23-06-2023</a:t>
            </a:fld>
            <a:endParaRPr lang="en-IN"/>
          </a:p>
        </p:txBody>
      </p:sp>
      <p:sp>
        <p:nvSpPr>
          <p:cNvPr id="6" name="Footer Placeholder 5">
            <a:extLst>
              <a:ext uri="{FF2B5EF4-FFF2-40B4-BE49-F238E27FC236}">
                <a16:creationId xmlns:a16="http://schemas.microsoft.com/office/drawing/2014/main" id="{449930BA-1752-4EE1-98FE-282219E6ED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15EAEA-D24B-8C84-F7F6-E42805BCC8D1}"/>
              </a:ext>
            </a:extLst>
          </p:cNvPr>
          <p:cNvSpPr>
            <a:spLocks noGrp="1"/>
          </p:cNvSpPr>
          <p:nvPr>
            <p:ph type="sldNum" sz="quarter" idx="12"/>
          </p:nvPr>
        </p:nvSpPr>
        <p:spPr/>
        <p:txBody>
          <a:bodyPr/>
          <a:lstStyle/>
          <a:p>
            <a:fld id="{8D99AF1F-5294-41D2-BF23-241E6D15C5B0}" type="slidenum">
              <a:rPr lang="en-IN" smtClean="0"/>
              <a:t>‹#›</a:t>
            </a:fld>
            <a:endParaRPr lang="en-IN"/>
          </a:p>
        </p:txBody>
      </p:sp>
    </p:spTree>
    <p:extLst>
      <p:ext uri="{BB962C8B-B14F-4D97-AF65-F5344CB8AC3E}">
        <p14:creationId xmlns:p14="http://schemas.microsoft.com/office/powerpoint/2010/main" val="1139387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BD8D-DCE6-313D-2105-D33012E06D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E132EC-4BBD-1043-4F58-EF132F4A7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8C3BCD-BBC6-21EA-BEAB-260019273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8BEED9-A2E4-AA8D-515C-847CB8AD3DAF}"/>
              </a:ext>
            </a:extLst>
          </p:cNvPr>
          <p:cNvSpPr>
            <a:spLocks noGrp="1"/>
          </p:cNvSpPr>
          <p:nvPr>
            <p:ph type="dt" sz="half" idx="10"/>
          </p:nvPr>
        </p:nvSpPr>
        <p:spPr/>
        <p:txBody>
          <a:bodyPr/>
          <a:lstStyle/>
          <a:p>
            <a:fld id="{D362930C-4B53-44E4-9365-6B2F0F4936F1}" type="datetimeFigureOut">
              <a:rPr lang="en-IN" smtClean="0"/>
              <a:t>23-06-2023</a:t>
            </a:fld>
            <a:endParaRPr lang="en-IN"/>
          </a:p>
        </p:txBody>
      </p:sp>
      <p:sp>
        <p:nvSpPr>
          <p:cNvPr id="6" name="Footer Placeholder 5">
            <a:extLst>
              <a:ext uri="{FF2B5EF4-FFF2-40B4-BE49-F238E27FC236}">
                <a16:creationId xmlns:a16="http://schemas.microsoft.com/office/drawing/2014/main" id="{850A64E1-D50F-35C8-F328-32EBFCD2D3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E60930-1CCD-B1EE-69D2-CEF02D2576D8}"/>
              </a:ext>
            </a:extLst>
          </p:cNvPr>
          <p:cNvSpPr>
            <a:spLocks noGrp="1"/>
          </p:cNvSpPr>
          <p:nvPr>
            <p:ph type="sldNum" sz="quarter" idx="12"/>
          </p:nvPr>
        </p:nvSpPr>
        <p:spPr/>
        <p:txBody>
          <a:bodyPr/>
          <a:lstStyle/>
          <a:p>
            <a:fld id="{8D99AF1F-5294-41D2-BF23-241E6D15C5B0}" type="slidenum">
              <a:rPr lang="en-IN" smtClean="0"/>
              <a:t>‹#›</a:t>
            </a:fld>
            <a:endParaRPr lang="en-IN"/>
          </a:p>
        </p:txBody>
      </p:sp>
    </p:spTree>
    <p:extLst>
      <p:ext uri="{BB962C8B-B14F-4D97-AF65-F5344CB8AC3E}">
        <p14:creationId xmlns:p14="http://schemas.microsoft.com/office/powerpoint/2010/main" val="391453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28D374-0F79-02EA-3EE4-11B599C6E2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D8BB62-C496-9F16-A3C7-FD8D960F73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ADFA9-1C55-EBB9-1500-9BF98D83C0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2930C-4B53-44E4-9365-6B2F0F4936F1}" type="datetimeFigureOut">
              <a:rPr lang="en-IN" smtClean="0"/>
              <a:t>23-06-2023</a:t>
            </a:fld>
            <a:endParaRPr lang="en-IN"/>
          </a:p>
        </p:txBody>
      </p:sp>
      <p:sp>
        <p:nvSpPr>
          <p:cNvPr id="5" name="Footer Placeholder 4">
            <a:extLst>
              <a:ext uri="{FF2B5EF4-FFF2-40B4-BE49-F238E27FC236}">
                <a16:creationId xmlns:a16="http://schemas.microsoft.com/office/drawing/2014/main" id="{8199A021-B423-00C8-1A7B-201AEF60BC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DF7A73-5F6D-B4CC-8E94-48DA14F1AA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9AF1F-5294-41D2-BF23-241E6D15C5B0}" type="slidenum">
              <a:rPr lang="en-IN" smtClean="0"/>
              <a:t>‹#›</a:t>
            </a:fld>
            <a:endParaRPr lang="en-IN"/>
          </a:p>
        </p:txBody>
      </p:sp>
    </p:spTree>
    <p:extLst>
      <p:ext uri="{BB962C8B-B14F-4D97-AF65-F5344CB8AC3E}">
        <p14:creationId xmlns:p14="http://schemas.microsoft.com/office/powerpoint/2010/main" val="2630570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epoch-in-machine-learning/" TargetMode="External"/><Relationship Id="rId2" Type="http://schemas.openxmlformats.org/officeDocument/2006/relationships/hyperlink" Target="https://www.geeksforgeeks.org/what-is-feature-engineer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geeksforgeeks.org/neural-networks-a-beginners-guide/" TargetMode="External"/><Relationship Id="rId2" Type="http://schemas.openxmlformats.org/officeDocument/2006/relationships/hyperlink" Target="https://www.geeksforgeeks.org/dropout-in-neural-network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CA06-9540-082C-FFF6-EBE4EEB5090D}"/>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K-fold cross Validation</a:t>
            </a:r>
          </a:p>
        </p:txBody>
      </p:sp>
    </p:spTree>
    <p:extLst>
      <p:ext uri="{BB962C8B-B14F-4D97-AF65-F5344CB8AC3E}">
        <p14:creationId xmlns:p14="http://schemas.microsoft.com/office/powerpoint/2010/main" val="917405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A7BB-7EFF-DB47-C5EB-DC804E1F47D7}"/>
              </a:ext>
            </a:extLst>
          </p:cNvPr>
          <p:cNvSpPr>
            <a:spLocks noGrp="1"/>
          </p:cNvSpPr>
          <p:nvPr>
            <p:ph type="title"/>
          </p:nvPr>
        </p:nvSpPr>
        <p:spPr/>
        <p:txBody>
          <a:bodyPr/>
          <a:lstStyle/>
          <a:p>
            <a:r>
              <a:rPr lang="en-US" dirty="0">
                <a:solidFill>
                  <a:srgbClr val="FF0000"/>
                </a:solidFill>
              </a:rPr>
              <a:t>Underfitting</a:t>
            </a:r>
            <a:endParaRPr lang="en-IN" dirty="0">
              <a:solidFill>
                <a:srgbClr val="FF0000"/>
              </a:solidFill>
            </a:endParaRPr>
          </a:p>
        </p:txBody>
      </p:sp>
      <p:sp>
        <p:nvSpPr>
          <p:cNvPr id="3" name="Content Placeholder 2">
            <a:extLst>
              <a:ext uri="{FF2B5EF4-FFF2-40B4-BE49-F238E27FC236}">
                <a16:creationId xmlns:a16="http://schemas.microsoft.com/office/drawing/2014/main" id="{379CCA4A-3F27-BDB1-3A2E-A0F882F205FB}"/>
              </a:ext>
            </a:extLst>
          </p:cNvPr>
          <p:cNvSpPr>
            <a:spLocks noGrp="1"/>
          </p:cNvSpPr>
          <p:nvPr>
            <p:ph idx="1"/>
          </p:nvPr>
        </p:nvSpPr>
        <p:spPr/>
        <p:txBody>
          <a:bodyPr/>
          <a:lstStyle/>
          <a:p>
            <a:pPr algn="just"/>
            <a:r>
              <a:rPr lang="en-US" dirty="0"/>
              <a:t>Underfitting occurs when a model is too simple or lacks the capacity to capture the underlying patterns in the training data.</a:t>
            </a:r>
          </a:p>
          <a:p>
            <a:pPr algn="just"/>
            <a:endParaRPr lang="en-US" dirty="0"/>
          </a:p>
          <a:p>
            <a:pPr algn="just"/>
            <a:r>
              <a:rPr lang="en-US" dirty="0"/>
              <a:t> This leads to poor performance not only on the training data but also on new, unseen data. </a:t>
            </a:r>
          </a:p>
          <a:p>
            <a:pPr algn="just"/>
            <a:endParaRPr lang="en-US" dirty="0"/>
          </a:p>
          <a:p>
            <a:pPr algn="just"/>
            <a:r>
              <a:rPr lang="en-US" dirty="0"/>
              <a:t>The model fails to learn the complexities and nuances of the data, resulting in high bias.</a:t>
            </a:r>
            <a:endParaRPr lang="en-IN" dirty="0"/>
          </a:p>
        </p:txBody>
      </p:sp>
    </p:spTree>
    <p:extLst>
      <p:ext uri="{BB962C8B-B14F-4D97-AF65-F5344CB8AC3E}">
        <p14:creationId xmlns:p14="http://schemas.microsoft.com/office/powerpoint/2010/main" val="2301651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363D6-E8E2-43AE-23E9-0C6E43388406}"/>
              </a:ext>
            </a:extLst>
          </p:cNvPr>
          <p:cNvSpPr>
            <a:spLocks noGrp="1"/>
          </p:cNvSpPr>
          <p:nvPr>
            <p:ph idx="1"/>
          </p:nvPr>
        </p:nvSpPr>
        <p:spPr/>
        <p:txBody>
          <a:bodyPr/>
          <a:lstStyle/>
          <a:p>
            <a:r>
              <a:rPr lang="en-US" b="1" dirty="0"/>
              <a:t>Underfitting</a:t>
            </a:r>
            <a:r>
              <a:rPr lang="en-US" dirty="0"/>
              <a:t> is a situation when your model is </a:t>
            </a:r>
            <a:r>
              <a:rPr lang="en-US" b="1" dirty="0"/>
              <a:t>too simple</a:t>
            </a:r>
            <a:r>
              <a:rPr lang="en-US" dirty="0"/>
              <a:t> for your data. </a:t>
            </a:r>
          </a:p>
          <a:p>
            <a:r>
              <a:rPr lang="en-US" dirty="0"/>
              <a:t>More formally, your hypothesis about data distribution is wrong and too simple — for example, your data is quadratic and your model is linear. </a:t>
            </a:r>
          </a:p>
          <a:p>
            <a:r>
              <a:rPr lang="en-US" dirty="0"/>
              <a:t>This situation is also called </a:t>
            </a:r>
            <a:r>
              <a:rPr lang="en-US" b="1" dirty="0"/>
              <a:t>high bias</a:t>
            </a:r>
            <a:r>
              <a:rPr lang="en-US" dirty="0"/>
              <a:t>. This means that your algorithm can do accurate predictions, but the initial assumption about the data is incorrect.</a:t>
            </a:r>
            <a:endParaRPr lang="en-IN" dirty="0"/>
          </a:p>
        </p:txBody>
      </p:sp>
    </p:spTree>
    <p:extLst>
      <p:ext uri="{BB962C8B-B14F-4D97-AF65-F5344CB8AC3E}">
        <p14:creationId xmlns:p14="http://schemas.microsoft.com/office/powerpoint/2010/main" val="183335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8958-F7B5-93CB-CDB9-3EB93331755F}"/>
              </a:ext>
            </a:extLst>
          </p:cNvPr>
          <p:cNvSpPr>
            <a:spLocks noGrp="1"/>
          </p:cNvSpPr>
          <p:nvPr>
            <p:ph type="title"/>
          </p:nvPr>
        </p:nvSpPr>
        <p:spPr/>
        <p:txBody>
          <a:bodyPr/>
          <a:lstStyle/>
          <a:p>
            <a:r>
              <a:rPr lang="en-IN" dirty="0"/>
              <a:t>Example of underfitting</a:t>
            </a:r>
          </a:p>
        </p:txBody>
      </p:sp>
      <p:sp>
        <p:nvSpPr>
          <p:cNvPr id="3" name="Content Placeholder 2">
            <a:extLst>
              <a:ext uri="{FF2B5EF4-FFF2-40B4-BE49-F238E27FC236}">
                <a16:creationId xmlns:a16="http://schemas.microsoft.com/office/drawing/2014/main" id="{366E7C98-646A-FF66-9E89-E9053EC188EB}"/>
              </a:ext>
            </a:extLst>
          </p:cNvPr>
          <p:cNvSpPr>
            <a:spLocks noGrp="1"/>
          </p:cNvSpPr>
          <p:nvPr>
            <p:ph idx="1"/>
          </p:nvPr>
        </p:nvSpPr>
        <p:spPr/>
        <p:txBody>
          <a:bodyPr/>
          <a:lstStyle/>
          <a:p>
            <a:r>
              <a:rPr lang="en-US" dirty="0"/>
              <a:t>Let's consider a scenario where we're trying to fit a linear regression model to predict housing prices based on a single feature, the size of the house in square feet. </a:t>
            </a:r>
          </a:p>
          <a:p>
            <a:endParaRPr lang="en-US" dirty="0"/>
          </a:p>
          <a:p>
            <a:r>
              <a:rPr lang="en-US" dirty="0"/>
              <a:t>However, our model is too simple and suffers from underfitting.</a:t>
            </a:r>
            <a:endParaRPr lang="en-IN" dirty="0"/>
          </a:p>
        </p:txBody>
      </p:sp>
      <p:pic>
        <p:nvPicPr>
          <p:cNvPr id="5" name="Picture 4">
            <a:extLst>
              <a:ext uri="{FF2B5EF4-FFF2-40B4-BE49-F238E27FC236}">
                <a16:creationId xmlns:a16="http://schemas.microsoft.com/office/drawing/2014/main" id="{4BF7E3D5-2122-AB1C-4445-F8BC45B19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574" y="4291462"/>
            <a:ext cx="4838700" cy="2381250"/>
          </a:xfrm>
          <a:prstGeom prst="rect">
            <a:avLst/>
          </a:prstGeom>
        </p:spPr>
      </p:pic>
    </p:spTree>
    <p:extLst>
      <p:ext uri="{BB962C8B-B14F-4D97-AF65-F5344CB8AC3E}">
        <p14:creationId xmlns:p14="http://schemas.microsoft.com/office/powerpoint/2010/main" val="3931367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365F16-70CE-CA99-643E-C86FF1F373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1594" y="92182"/>
            <a:ext cx="7215651" cy="5115914"/>
          </a:xfrm>
        </p:spPr>
      </p:pic>
      <p:sp>
        <p:nvSpPr>
          <p:cNvPr id="7" name="TextBox 6">
            <a:extLst>
              <a:ext uri="{FF2B5EF4-FFF2-40B4-BE49-F238E27FC236}">
                <a16:creationId xmlns:a16="http://schemas.microsoft.com/office/drawing/2014/main" id="{00EDDEC3-36A2-7721-C235-BEFF02AB5620}"/>
              </a:ext>
            </a:extLst>
          </p:cNvPr>
          <p:cNvSpPr txBox="1"/>
          <p:nvPr/>
        </p:nvSpPr>
        <p:spPr>
          <a:xfrm>
            <a:off x="1768415" y="5624423"/>
            <a:ext cx="7996687" cy="523220"/>
          </a:xfrm>
          <a:prstGeom prst="rect">
            <a:avLst/>
          </a:prstGeom>
          <a:noFill/>
        </p:spPr>
        <p:txBody>
          <a:bodyPr wrap="square" rtlCol="0">
            <a:spAutoFit/>
          </a:bodyPr>
          <a:lstStyle/>
          <a:p>
            <a:r>
              <a:rPr lang="en-US" sz="2800" dirty="0"/>
              <a:t>Underfitting. The linear model trained on cubic data. </a:t>
            </a:r>
            <a:endParaRPr lang="en-IN" sz="2800" dirty="0"/>
          </a:p>
        </p:txBody>
      </p:sp>
    </p:spTree>
    <p:extLst>
      <p:ext uri="{BB962C8B-B14F-4D97-AF65-F5344CB8AC3E}">
        <p14:creationId xmlns:p14="http://schemas.microsoft.com/office/powerpoint/2010/main" val="3240981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5164-EE9B-6CB3-31E9-7090CD16825C}"/>
              </a:ext>
            </a:extLst>
          </p:cNvPr>
          <p:cNvSpPr>
            <a:spLocks noGrp="1"/>
          </p:cNvSpPr>
          <p:nvPr>
            <p:ph type="title"/>
          </p:nvPr>
        </p:nvSpPr>
        <p:spPr/>
        <p:txBody>
          <a:bodyPr/>
          <a:lstStyle/>
          <a:p>
            <a:r>
              <a:rPr lang="en-US" b="1" dirty="0">
                <a:solidFill>
                  <a:srgbClr val="FF0000"/>
                </a:solidFill>
                <a:effectLst/>
              </a:rPr>
              <a:t>Reasons for Underfitting</a:t>
            </a:r>
            <a:br>
              <a:rPr lang="en-US" b="1" dirty="0">
                <a:solidFill>
                  <a:srgbClr val="FF0000"/>
                </a:solidFill>
                <a:effectLst/>
              </a:rPr>
            </a:br>
            <a:endParaRPr lang="en-IN" dirty="0">
              <a:solidFill>
                <a:srgbClr val="FF0000"/>
              </a:solidFill>
            </a:endParaRPr>
          </a:p>
        </p:txBody>
      </p:sp>
      <p:sp>
        <p:nvSpPr>
          <p:cNvPr id="3" name="Content Placeholder 2">
            <a:extLst>
              <a:ext uri="{FF2B5EF4-FFF2-40B4-BE49-F238E27FC236}">
                <a16:creationId xmlns:a16="http://schemas.microsoft.com/office/drawing/2014/main" id="{18A36585-F08F-BBE2-0545-8B5C69FD7250}"/>
              </a:ext>
            </a:extLst>
          </p:cNvPr>
          <p:cNvSpPr>
            <a:spLocks noGrp="1"/>
          </p:cNvSpPr>
          <p:nvPr>
            <p:ph idx="1"/>
          </p:nvPr>
        </p:nvSpPr>
        <p:spPr/>
        <p:txBody>
          <a:bodyPr/>
          <a:lstStyle/>
          <a:p>
            <a:pPr algn="just">
              <a:buFont typeface="+mj-lt"/>
              <a:buAutoNum type="arabicPeriod"/>
            </a:pPr>
            <a:r>
              <a:rPr lang="en-US" dirty="0">
                <a:effectLst/>
              </a:rPr>
              <a:t>High bias and low variance.</a:t>
            </a:r>
          </a:p>
          <a:p>
            <a:pPr algn="just">
              <a:buFont typeface="+mj-lt"/>
              <a:buAutoNum type="arabicPeriod"/>
            </a:pPr>
            <a:endParaRPr lang="en-US" dirty="0">
              <a:effectLst/>
            </a:endParaRPr>
          </a:p>
          <a:p>
            <a:pPr algn="just">
              <a:buFont typeface="+mj-lt"/>
              <a:buAutoNum type="arabicPeriod"/>
            </a:pPr>
            <a:r>
              <a:rPr lang="en-US" dirty="0">
                <a:effectLst/>
              </a:rPr>
              <a:t>The size of the training dataset used is not enough.</a:t>
            </a:r>
          </a:p>
          <a:p>
            <a:pPr algn="just">
              <a:buFont typeface="+mj-lt"/>
              <a:buAutoNum type="arabicPeriod"/>
            </a:pPr>
            <a:endParaRPr lang="en-US" dirty="0">
              <a:effectLst/>
            </a:endParaRPr>
          </a:p>
          <a:p>
            <a:pPr algn="just">
              <a:buFont typeface="+mj-lt"/>
              <a:buAutoNum type="arabicPeriod"/>
            </a:pPr>
            <a:r>
              <a:rPr lang="en-US" dirty="0">
                <a:effectLst/>
              </a:rPr>
              <a:t>The model is too simple.</a:t>
            </a:r>
          </a:p>
          <a:p>
            <a:pPr algn="just">
              <a:buFont typeface="+mj-lt"/>
              <a:buAutoNum type="arabicPeriod"/>
            </a:pPr>
            <a:endParaRPr lang="en-US" dirty="0">
              <a:effectLst/>
            </a:endParaRPr>
          </a:p>
          <a:p>
            <a:pPr algn="just">
              <a:buFont typeface="+mj-lt"/>
              <a:buAutoNum type="arabicPeriod"/>
            </a:pPr>
            <a:r>
              <a:rPr lang="en-US" dirty="0">
                <a:effectLst/>
              </a:rPr>
              <a:t>Training data is not cleaned and also contains noise in it.</a:t>
            </a:r>
          </a:p>
          <a:p>
            <a:endParaRPr lang="en-IN" dirty="0"/>
          </a:p>
        </p:txBody>
      </p:sp>
    </p:spTree>
    <p:extLst>
      <p:ext uri="{BB962C8B-B14F-4D97-AF65-F5344CB8AC3E}">
        <p14:creationId xmlns:p14="http://schemas.microsoft.com/office/powerpoint/2010/main" val="355814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38CD-4B93-CC67-737C-AA4F49D83E49}"/>
              </a:ext>
            </a:extLst>
          </p:cNvPr>
          <p:cNvSpPr>
            <a:spLocks noGrp="1"/>
          </p:cNvSpPr>
          <p:nvPr>
            <p:ph type="title"/>
          </p:nvPr>
        </p:nvSpPr>
        <p:spPr/>
        <p:txBody>
          <a:bodyPr/>
          <a:lstStyle/>
          <a:p>
            <a:r>
              <a:rPr lang="en-US" b="1" dirty="0">
                <a:solidFill>
                  <a:srgbClr val="FF0000"/>
                </a:solidFill>
                <a:effectLst/>
              </a:rPr>
              <a:t>Techniques to Reduce Underfitting</a:t>
            </a:r>
            <a:br>
              <a:rPr lang="en-US" b="1" dirty="0">
                <a:solidFill>
                  <a:srgbClr val="FF0000"/>
                </a:solidFill>
                <a:effectLst/>
              </a:rPr>
            </a:br>
            <a:endParaRPr lang="en-IN" dirty="0">
              <a:solidFill>
                <a:srgbClr val="FF0000"/>
              </a:solidFill>
            </a:endParaRPr>
          </a:p>
        </p:txBody>
      </p:sp>
      <p:sp>
        <p:nvSpPr>
          <p:cNvPr id="3" name="Content Placeholder 2">
            <a:extLst>
              <a:ext uri="{FF2B5EF4-FFF2-40B4-BE49-F238E27FC236}">
                <a16:creationId xmlns:a16="http://schemas.microsoft.com/office/drawing/2014/main" id="{A2AE5291-DA2D-1254-1B0B-35EC22E1A3EF}"/>
              </a:ext>
            </a:extLst>
          </p:cNvPr>
          <p:cNvSpPr>
            <a:spLocks noGrp="1"/>
          </p:cNvSpPr>
          <p:nvPr>
            <p:ph idx="1"/>
          </p:nvPr>
        </p:nvSpPr>
        <p:spPr/>
        <p:txBody>
          <a:bodyPr/>
          <a:lstStyle/>
          <a:p>
            <a:pPr algn="just">
              <a:buFont typeface="+mj-lt"/>
              <a:buAutoNum type="arabicPeriod"/>
            </a:pPr>
            <a:r>
              <a:rPr lang="en-US" dirty="0">
                <a:effectLst/>
              </a:rPr>
              <a:t>Increase model complexity.</a:t>
            </a:r>
          </a:p>
          <a:p>
            <a:pPr algn="just">
              <a:buFont typeface="+mj-lt"/>
              <a:buAutoNum type="arabicPeriod"/>
            </a:pPr>
            <a:endParaRPr lang="en-US" dirty="0">
              <a:effectLst/>
            </a:endParaRPr>
          </a:p>
          <a:p>
            <a:pPr algn="just">
              <a:buFont typeface="+mj-lt"/>
              <a:buAutoNum type="arabicPeriod"/>
            </a:pPr>
            <a:r>
              <a:rPr lang="en-US" dirty="0">
                <a:effectLst/>
              </a:rPr>
              <a:t>Increase the number of features, performing </a:t>
            </a:r>
            <a:r>
              <a:rPr lang="en-US" dirty="0">
                <a:hlinkClick r:id="rId2">
                  <a:extLst>
                    <a:ext uri="{A12FA001-AC4F-418D-AE19-62706E023703}">
                      <ahyp:hlinkClr xmlns:ahyp="http://schemas.microsoft.com/office/drawing/2018/hyperlinkcolor" val="tx"/>
                    </a:ext>
                  </a:extLst>
                </a:hlinkClick>
              </a:rPr>
              <a:t>feature engineering</a:t>
            </a:r>
            <a:r>
              <a:rPr lang="en-US" dirty="0"/>
              <a:t>.</a:t>
            </a:r>
          </a:p>
          <a:p>
            <a:pPr algn="just">
              <a:buFont typeface="+mj-lt"/>
              <a:buAutoNum type="arabicPeriod"/>
            </a:pPr>
            <a:endParaRPr lang="en-US" dirty="0">
              <a:effectLst/>
            </a:endParaRPr>
          </a:p>
          <a:p>
            <a:pPr algn="just">
              <a:buFont typeface="+mj-lt"/>
              <a:buAutoNum type="arabicPeriod"/>
            </a:pPr>
            <a:r>
              <a:rPr lang="en-US" dirty="0">
                <a:effectLst/>
              </a:rPr>
              <a:t>Remove noise from the data.</a:t>
            </a:r>
          </a:p>
          <a:p>
            <a:pPr algn="just">
              <a:buFont typeface="+mj-lt"/>
              <a:buAutoNum type="arabicPeriod"/>
            </a:pPr>
            <a:endParaRPr lang="en-US" dirty="0">
              <a:effectLst/>
            </a:endParaRPr>
          </a:p>
          <a:p>
            <a:pPr algn="just">
              <a:buFont typeface="+mj-lt"/>
              <a:buAutoNum type="arabicPeriod"/>
            </a:pPr>
            <a:r>
              <a:rPr lang="en-US" dirty="0">
                <a:effectLst/>
              </a:rPr>
              <a:t>Increase the number of </a:t>
            </a:r>
            <a:r>
              <a:rPr lang="en-US" dirty="0">
                <a:hlinkClick r:id="rId3">
                  <a:extLst>
                    <a:ext uri="{A12FA001-AC4F-418D-AE19-62706E023703}">
                      <ahyp:hlinkClr xmlns:ahyp="http://schemas.microsoft.com/office/drawing/2018/hyperlinkcolor" val="tx"/>
                    </a:ext>
                  </a:extLst>
                </a:hlinkClick>
              </a:rPr>
              <a:t>epochs</a:t>
            </a:r>
            <a:r>
              <a:rPr lang="en-US" dirty="0">
                <a:effectLst/>
              </a:rPr>
              <a:t> or increase the duration of training to get better results.</a:t>
            </a:r>
          </a:p>
          <a:p>
            <a:endParaRPr lang="en-IN" dirty="0"/>
          </a:p>
        </p:txBody>
      </p:sp>
    </p:spTree>
    <p:extLst>
      <p:ext uri="{BB962C8B-B14F-4D97-AF65-F5344CB8AC3E}">
        <p14:creationId xmlns:p14="http://schemas.microsoft.com/office/powerpoint/2010/main" val="915819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F265-E4F0-48D9-FC0F-EAECE3BE299B}"/>
              </a:ext>
            </a:extLst>
          </p:cNvPr>
          <p:cNvSpPr>
            <a:spLocks noGrp="1"/>
          </p:cNvSpPr>
          <p:nvPr>
            <p:ph type="title"/>
          </p:nvPr>
        </p:nvSpPr>
        <p:spPr/>
        <p:txBody>
          <a:bodyPr/>
          <a:lstStyle/>
          <a:p>
            <a:r>
              <a:rPr lang="en-US" dirty="0">
                <a:solidFill>
                  <a:srgbClr val="FF0000"/>
                </a:solidFill>
              </a:rPr>
              <a:t>Feature engineering</a:t>
            </a:r>
            <a:endParaRPr lang="en-IN" dirty="0">
              <a:solidFill>
                <a:srgbClr val="FF0000"/>
              </a:solidFill>
            </a:endParaRPr>
          </a:p>
        </p:txBody>
      </p:sp>
      <p:sp>
        <p:nvSpPr>
          <p:cNvPr id="3" name="Content Placeholder 2">
            <a:extLst>
              <a:ext uri="{FF2B5EF4-FFF2-40B4-BE49-F238E27FC236}">
                <a16:creationId xmlns:a16="http://schemas.microsoft.com/office/drawing/2014/main" id="{3FDF460A-82F4-BABB-6959-66606973ED7D}"/>
              </a:ext>
            </a:extLst>
          </p:cNvPr>
          <p:cNvSpPr>
            <a:spLocks noGrp="1"/>
          </p:cNvSpPr>
          <p:nvPr>
            <p:ph idx="1"/>
          </p:nvPr>
        </p:nvSpPr>
        <p:spPr>
          <a:xfrm>
            <a:off x="777815" y="1549580"/>
            <a:ext cx="10515600" cy="4351338"/>
          </a:xfrm>
        </p:spPr>
        <p:txBody>
          <a:bodyPr/>
          <a:lstStyle/>
          <a:p>
            <a:r>
              <a:rPr lang="en-US" dirty="0"/>
              <a:t>Feature engineering refers to the process of transforming or creating new features from existing raw data to enhance the performance of a machine learning model. </a:t>
            </a:r>
          </a:p>
          <a:p>
            <a:endParaRPr lang="en-US" dirty="0"/>
          </a:p>
          <a:p>
            <a:pPr algn="just"/>
            <a:r>
              <a:rPr lang="en-US" dirty="0"/>
              <a:t>Let's consider an example of predicting housing prices based on a dataset that includes various features such as the number of bedrooms, bathrooms, square footage, and location.</a:t>
            </a:r>
          </a:p>
          <a:p>
            <a:pPr algn="just"/>
            <a:endParaRPr lang="en-IN" dirty="0"/>
          </a:p>
        </p:txBody>
      </p:sp>
    </p:spTree>
    <p:extLst>
      <p:ext uri="{BB962C8B-B14F-4D97-AF65-F5344CB8AC3E}">
        <p14:creationId xmlns:p14="http://schemas.microsoft.com/office/powerpoint/2010/main" val="4065260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5C5E42-BBA2-CEEE-F209-9459D32C5963}"/>
              </a:ext>
            </a:extLst>
          </p:cNvPr>
          <p:cNvSpPr>
            <a:spLocks noGrp="1"/>
          </p:cNvSpPr>
          <p:nvPr>
            <p:ph idx="1"/>
          </p:nvPr>
        </p:nvSpPr>
        <p:spPr>
          <a:xfrm>
            <a:off x="838200" y="819509"/>
            <a:ext cx="10515600" cy="5357454"/>
          </a:xfrm>
        </p:spPr>
        <p:txBody>
          <a:bodyPr/>
          <a:lstStyle/>
          <a:p>
            <a:pPr algn="just"/>
            <a:r>
              <a:rPr lang="en-US" dirty="0"/>
              <a:t>One potential feature engineering technique for this task could involve creating a new feature called "total rooms." </a:t>
            </a:r>
          </a:p>
          <a:p>
            <a:endParaRPr lang="en-US" dirty="0"/>
          </a:p>
          <a:p>
            <a:pPr algn="just"/>
            <a:r>
              <a:rPr lang="en-US" dirty="0"/>
              <a:t>This feature combines the number of bedrooms and bathrooms to provide a single measure of the total number of rooms in a house, which may capture the overall size or capacity of the property.</a:t>
            </a:r>
          </a:p>
          <a:p>
            <a:pPr algn="just"/>
            <a:endParaRPr lang="en-US" dirty="0"/>
          </a:p>
          <a:p>
            <a:pPr algn="just"/>
            <a:r>
              <a:rPr lang="en-US" dirty="0"/>
              <a:t>The intuition behind this feature is that houses with more rooms might generally have higher prices.</a:t>
            </a:r>
            <a:endParaRPr lang="en-IN" dirty="0"/>
          </a:p>
        </p:txBody>
      </p:sp>
    </p:spTree>
    <p:extLst>
      <p:ext uri="{BB962C8B-B14F-4D97-AF65-F5344CB8AC3E}">
        <p14:creationId xmlns:p14="http://schemas.microsoft.com/office/powerpoint/2010/main" val="649158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096A6-C8FD-2D2A-802E-8B78D2086DA8}"/>
              </a:ext>
            </a:extLst>
          </p:cNvPr>
          <p:cNvSpPr>
            <a:spLocks noGrp="1"/>
          </p:cNvSpPr>
          <p:nvPr>
            <p:ph idx="1"/>
          </p:nvPr>
        </p:nvSpPr>
        <p:spPr>
          <a:xfrm>
            <a:off x="553529" y="859467"/>
            <a:ext cx="10515600" cy="4351338"/>
          </a:xfrm>
        </p:spPr>
        <p:txBody>
          <a:bodyPr>
            <a:noAutofit/>
          </a:bodyPr>
          <a:lstStyle/>
          <a:p>
            <a:r>
              <a:rPr lang="en-US" dirty="0"/>
              <a:t>In machine learning, an epoch is a complete iteration over the entire training dataset during the training phase of a model. </a:t>
            </a:r>
          </a:p>
          <a:p>
            <a:endParaRPr lang="en-US" dirty="0"/>
          </a:p>
          <a:p>
            <a:r>
              <a:rPr lang="en-US" dirty="0"/>
              <a:t>During each epoch, the model is presented with the entire training dataset, and it performs forward propagation to make predictions on the training examples. </a:t>
            </a:r>
          </a:p>
          <a:p>
            <a:endParaRPr lang="en-US" dirty="0"/>
          </a:p>
          <a:p>
            <a:r>
              <a:rPr lang="en-US" dirty="0"/>
              <a:t>Then, it calculates the loss or error between the predicted outputs and the actual labels. </a:t>
            </a:r>
          </a:p>
          <a:p>
            <a:endParaRPr lang="en-US" dirty="0"/>
          </a:p>
        </p:txBody>
      </p:sp>
    </p:spTree>
    <p:extLst>
      <p:ext uri="{BB962C8B-B14F-4D97-AF65-F5344CB8AC3E}">
        <p14:creationId xmlns:p14="http://schemas.microsoft.com/office/powerpoint/2010/main" val="2282815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DACEFC-49C0-3497-D38B-E2F9B3C1FB44}"/>
              </a:ext>
            </a:extLst>
          </p:cNvPr>
          <p:cNvSpPr>
            <a:spLocks noGrp="1"/>
          </p:cNvSpPr>
          <p:nvPr>
            <p:ph idx="1"/>
          </p:nvPr>
        </p:nvSpPr>
        <p:spPr/>
        <p:txBody>
          <a:bodyPr/>
          <a:lstStyle/>
          <a:p>
            <a:pPr algn="just"/>
            <a:r>
              <a:rPr lang="en-US" dirty="0"/>
              <a:t>Afterward, the model adjusts its internal parameters using an optimization algorithm, typically by computing gradients and updating the weights to minimize the loss.</a:t>
            </a:r>
          </a:p>
          <a:p>
            <a:pPr algn="just"/>
            <a:endParaRPr lang="en-US" dirty="0"/>
          </a:p>
          <a:p>
            <a:pPr algn="just"/>
            <a:r>
              <a:rPr lang="en-US" dirty="0"/>
              <a:t>The number of epochs determines how many times the model will go through the entire training dataset. </a:t>
            </a:r>
          </a:p>
          <a:p>
            <a:pPr algn="just"/>
            <a:endParaRPr lang="en-US" dirty="0"/>
          </a:p>
          <a:p>
            <a:pPr algn="just"/>
            <a:r>
              <a:rPr lang="en-US" dirty="0"/>
              <a:t>In practice, the number of epochs is a hyperparameter that needs to be set by the user.</a:t>
            </a:r>
            <a:endParaRPr lang="en-IN" dirty="0"/>
          </a:p>
          <a:p>
            <a:endParaRPr lang="en-IN" dirty="0"/>
          </a:p>
        </p:txBody>
      </p:sp>
    </p:spTree>
    <p:extLst>
      <p:ext uri="{BB962C8B-B14F-4D97-AF65-F5344CB8AC3E}">
        <p14:creationId xmlns:p14="http://schemas.microsoft.com/office/powerpoint/2010/main" val="138238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C6038-1D13-55C9-21AE-A76F325D354F}"/>
              </a:ext>
            </a:extLst>
          </p:cNvPr>
          <p:cNvSpPr>
            <a:spLocks noGrp="1"/>
          </p:cNvSpPr>
          <p:nvPr>
            <p:ph type="title"/>
          </p:nvPr>
        </p:nvSpPr>
        <p:spPr>
          <a:xfrm>
            <a:off x="838200" y="365125"/>
            <a:ext cx="10515600" cy="763879"/>
          </a:xfrm>
        </p:spPr>
        <p:txBody>
          <a:bodyPr/>
          <a:lstStyle/>
          <a:p>
            <a:r>
              <a:rPr lang="en-US" b="0" i="0" dirty="0">
                <a:solidFill>
                  <a:srgbClr val="333333"/>
                </a:solidFill>
                <a:effectLst/>
                <a:latin typeface="Times New Roman" panose="02020603050405020304" pitchFamily="18" charset="0"/>
                <a:cs typeface="Times New Roman" panose="02020603050405020304" pitchFamily="18" charset="0"/>
              </a:rPr>
              <a:t>K- fold Cross-validation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F5556F-1D0E-E4FA-27FB-EBD9CDB02DAD}"/>
              </a:ext>
            </a:extLst>
          </p:cNvPr>
          <p:cNvSpPr>
            <a:spLocks noGrp="1"/>
          </p:cNvSpPr>
          <p:nvPr>
            <p:ph idx="1"/>
          </p:nvPr>
        </p:nvSpPr>
        <p:spPr>
          <a:xfrm>
            <a:off x="838200" y="1601690"/>
            <a:ext cx="10515600" cy="4351338"/>
          </a:xfrm>
        </p:spPr>
        <p:txBody>
          <a:bodyPr>
            <a:normAutofit fontScale="92500"/>
          </a:bodyPr>
          <a:lstStyle/>
          <a:p>
            <a:pPr algn="just"/>
            <a:r>
              <a:rPr lang="en-US" dirty="0"/>
              <a:t>Cross-validation is a technique for validating the model efficiency by training it on the subset of input data and testing on previously unseen subset of the input data.</a:t>
            </a:r>
          </a:p>
          <a:p>
            <a:pPr algn="just"/>
            <a:endParaRPr lang="en-US" dirty="0"/>
          </a:p>
          <a:p>
            <a:pPr marL="0" indent="0" algn="just">
              <a:buNone/>
            </a:pPr>
            <a:r>
              <a:rPr lang="en-US" dirty="0"/>
              <a:t>The basic idea behind k-fold cross-validation is to divide the available dataset into k subsets or folds of approximately equal size. </a:t>
            </a:r>
          </a:p>
          <a:p>
            <a:pPr marL="0" indent="0">
              <a:buNone/>
            </a:pPr>
            <a:endParaRPr lang="en-US" dirty="0"/>
          </a:p>
          <a:p>
            <a:pPr marL="0" indent="0" algn="just">
              <a:buNone/>
            </a:pPr>
            <a:r>
              <a:rPr lang="en-US" dirty="0"/>
              <a:t>The model is then trained and evaluated k times, each time using a different fold as the validation set and the remaining folds as the training set. This process allows us to obtain k different estimates of the model's performance.</a:t>
            </a:r>
            <a:endParaRPr lang="en-IN" dirty="0"/>
          </a:p>
        </p:txBody>
      </p:sp>
    </p:spTree>
    <p:extLst>
      <p:ext uri="{BB962C8B-B14F-4D97-AF65-F5344CB8AC3E}">
        <p14:creationId xmlns:p14="http://schemas.microsoft.com/office/powerpoint/2010/main" val="887322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014C-B045-4DA3-3BBC-AA3ED1C82524}"/>
              </a:ext>
            </a:extLst>
          </p:cNvPr>
          <p:cNvSpPr>
            <a:spLocks noGrp="1"/>
          </p:cNvSpPr>
          <p:nvPr>
            <p:ph type="title"/>
          </p:nvPr>
        </p:nvSpPr>
        <p:spPr/>
        <p:txBody>
          <a:bodyPr/>
          <a:lstStyle/>
          <a:p>
            <a:r>
              <a:rPr lang="en-US" dirty="0">
                <a:solidFill>
                  <a:srgbClr val="FF0000"/>
                </a:solidFill>
              </a:rPr>
              <a:t>Overfitting</a:t>
            </a:r>
            <a:endParaRPr lang="en-IN" dirty="0">
              <a:solidFill>
                <a:srgbClr val="FF0000"/>
              </a:solidFill>
            </a:endParaRPr>
          </a:p>
        </p:txBody>
      </p:sp>
      <p:sp>
        <p:nvSpPr>
          <p:cNvPr id="3" name="Content Placeholder 2">
            <a:extLst>
              <a:ext uri="{FF2B5EF4-FFF2-40B4-BE49-F238E27FC236}">
                <a16:creationId xmlns:a16="http://schemas.microsoft.com/office/drawing/2014/main" id="{D11A6225-1E3A-CCF4-A2A9-DAB0E61F6944}"/>
              </a:ext>
            </a:extLst>
          </p:cNvPr>
          <p:cNvSpPr>
            <a:spLocks noGrp="1"/>
          </p:cNvSpPr>
          <p:nvPr>
            <p:ph idx="1"/>
          </p:nvPr>
        </p:nvSpPr>
        <p:spPr/>
        <p:txBody>
          <a:bodyPr>
            <a:normAutofit lnSpcReduction="10000"/>
          </a:bodyPr>
          <a:lstStyle/>
          <a:p>
            <a:pPr algn="just"/>
            <a:r>
              <a:rPr lang="en-US" dirty="0"/>
              <a:t>Overfitting happens when a model becomes too complex and starts to memorize the noise or random fluctuations in the training data rather than capturing the true underlying patterns. </a:t>
            </a:r>
          </a:p>
          <a:p>
            <a:endParaRPr lang="en-US" dirty="0"/>
          </a:p>
          <a:p>
            <a:pPr algn="just"/>
            <a:r>
              <a:rPr lang="en-US" dirty="0"/>
              <a:t>The model becomes too specific to the training data and performs poorly on new, unseen data. Overfitting is characterized by low bias but high variance. </a:t>
            </a:r>
          </a:p>
          <a:p>
            <a:endParaRPr lang="en-US" dirty="0"/>
          </a:p>
          <a:p>
            <a:pPr algn="just"/>
            <a:r>
              <a:rPr lang="en-US" dirty="0"/>
              <a:t>Signs of overfitting include a low training error but a significantly higher testing or validation error compared to the training error.</a:t>
            </a:r>
            <a:endParaRPr lang="en-IN" dirty="0"/>
          </a:p>
        </p:txBody>
      </p:sp>
    </p:spTree>
    <p:extLst>
      <p:ext uri="{BB962C8B-B14F-4D97-AF65-F5344CB8AC3E}">
        <p14:creationId xmlns:p14="http://schemas.microsoft.com/office/powerpoint/2010/main" val="3852597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583304-4450-5A06-EB68-FF438E39E6B2}"/>
              </a:ext>
            </a:extLst>
          </p:cNvPr>
          <p:cNvSpPr>
            <a:spLocks noGrp="1"/>
          </p:cNvSpPr>
          <p:nvPr>
            <p:ph idx="1"/>
          </p:nvPr>
        </p:nvSpPr>
        <p:spPr>
          <a:xfrm>
            <a:off x="544901" y="678311"/>
            <a:ext cx="10515600" cy="4351338"/>
          </a:xfrm>
        </p:spPr>
        <p:txBody>
          <a:bodyPr/>
          <a:lstStyle/>
          <a:p>
            <a:pPr algn="just"/>
            <a:r>
              <a:rPr lang="en-US" dirty="0"/>
              <a:t>Let's consider a scenario where we're trying to fit a polynomial regression model to predict housing prices based on a single feature, the size of the house in square feet.</a:t>
            </a:r>
          </a:p>
          <a:p>
            <a:endParaRPr lang="en-US" dirty="0"/>
          </a:p>
          <a:p>
            <a:pPr algn="just"/>
            <a:r>
              <a:rPr lang="en-US" dirty="0"/>
              <a:t> However, our model is overly complex and may suffers from overfitting.</a:t>
            </a:r>
            <a:endParaRPr lang="en-IN" dirty="0"/>
          </a:p>
        </p:txBody>
      </p:sp>
      <p:pic>
        <p:nvPicPr>
          <p:cNvPr id="5" name="Picture 4">
            <a:extLst>
              <a:ext uri="{FF2B5EF4-FFF2-40B4-BE49-F238E27FC236}">
                <a16:creationId xmlns:a16="http://schemas.microsoft.com/office/drawing/2014/main" id="{D163FE3B-346F-20B3-7536-E062827A9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553" y="2996601"/>
            <a:ext cx="7043287" cy="3535674"/>
          </a:xfrm>
          <a:prstGeom prst="rect">
            <a:avLst/>
          </a:prstGeom>
        </p:spPr>
      </p:pic>
    </p:spTree>
    <p:extLst>
      <p:ext uri="{BB962C8B-B14F-4D97-AF65-F5344CB8AC3E}">
        <p14:creationId xmlns:p14="http://schemas.microsoft.com/office/powerpoint/2010/main" val="2164795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D5643C-397A-59FD-F81E-3C00366AFC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6742" y="1664897"/>
            <a:ext cx="5824179" cy="3001994"/>
          </a:xfrm>
        </p:spPr>
      </p:pic>
    </p:spTree>
    <p:extLst>
      <p:ext uri="{BB962C8B-B14F-4D97-AF65-F5344CB8AC3E}">
        <p14:creationId xmlns:p14="http://schemas.microsoft.com/office/powerpoint/2010/main" val="4284741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688ECC-CBBF-F1E6-67A3-F01570CBF3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907" y="543464"/>
            <a:ext cx="10101532" cy="5606005"/>
          </a:xfrm>
        </p:spPr>
      </p:pic>
    </p:spTree>
    <p:extLst>
      <p:ext uri="{BB962C8B-B14F-4D97-AF65-F5344CB8AC3E}">
        <p14:creationId xmlns:p14="http://schemas.microsoft.com/office/powerpoint/2010/main" val="603418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ABC6-A222-0883-4C25-FD71863CED8F}"/>
              </a:ext>
            </a:extLst>
          </p:cNvPr>
          <p:cNvSpPr>
            <a:spLocks noGrp="1"/>
          </p:cNvSpPr>
          <p:nvPr>
            <p:ph type="title"/>
          </p:nvPr>
        </p:nvSpPr>
        <p:spPr/>
        <p:txBody>
          <a:bodyPr/>
          <a:lstStyle/>
          <a:p>
            <a:r>
              <a:rPr lang="en-US" b="1" dirty="0"/>
              <a:t>Techniques to Reduce Overfitting</a:t>
            </a:r>
            <a:br>
              <a:rPr lang="en-US" b="1" dirty="0"/>
            </a:br>
            <a:endParaRPr lang="en-IN" dirty="0"/>
          </a:p>
        </p:txBody>
      </p:sp>
      <p:sp>
        <p:nvSpPr>
          <p:cNvPr id="3" name="Content Placeholder 2">
            <a:extLst>
              <a:ext uri="{FF2B5EF4-FFF2-40B4-BE49-F238E27FC236}">
                <a16:creationId xmlns:a16="http://schemas.microsoft.com/office/drawing/2014/main" id="{B9B4463D-6EE5-382B-C3F4-2BC13EDACB6B}"/>
              </a:ext>
            </a:extLst>
          </p:cNvPr>
          <p:cNvSpPr>
            <a:spLocks noGrp="1"/>
          </p:cNvSpPr>
          <p:nvPr>
            <p:ph idx="1"/>
          </p:nvPr>
        </p:nvSpPr>
        <p:spPr/>
        <p:txBody>
          <a:bodyPr>
            <a:normAutofit/>
          </a:bodyPr>
          <a:lstStyle/>
          <a:p>
            <a:pPr>
              <a:buFont typeface="+mj-lt"/>
              <a:buAutoNum type="arabicPeriod"/>
            </a:pPr>
            <a:r>
              <a:rPr lang="en-US" dirty="0"/>
              <a:t>Increase training data.</a:t>
            </a:r>
          </a:p>
          <a:p>
            <a:pPr>
              <a:buFont typeface="+mj-lt"/>
              <a:buAutoNum type="arabicPeriod"/>
            </a:pPr>
            <a:endParaRPr lang="en-US" dirty="0"/>
          </a:p>
          <a:p>
            <a:pPr>
              <a:buFont typeface="+mj-lt"/>
              <a:buAutoNum type="arabicPeriod"/>
            </a:pPr>
            <a:r>
              <a:rPr lang="en-US" dirty="0"/>
              <a:t>Reduce model complexity.</a:t>
            </a:r>
          </a:p>
          <a:p>
            <a:pPr>
              <a:buFont typeface="+mj-lt"/>
              <a:buAutoNum type="arabicPeriod"/>
            </a:pPr>
            <a:endParaRPr lang="en-US" dirty="0"/>
          </a:p>
          <a:p>
            <a:pPr>
              <a:buFont typeface="+mj-lt"/>
              <a:buAutoNum type="arabicPeriod"/>
            </a:pPr>
            <a:r>
              <a:rPr lang="en-IN" dirty="0"/>
              <a:t>Using K-fold cross-validation</a:t>
            </a:r>
            <a:endParaRPr lang="en-US" dirty="0"/>
          </a:p>
          <a:p>
            <a:pPr>
              <a:buFont typeface="+mj-lt"/>
              <a:buAutoNum type="arabicPeriod"/>
            </a:pPr>
            <a:endParaRPr lang="en-US" dirty="0"/>
          </a:p>
          <a:p>
            <a:pPr>
              <a:buFont typeface="+mj-lt"/>
              <a:buAutoNum type="arabicPeriod"/>
            </a:pPr>
            <a:r>
              <a:rPr lang="en-US" dirty="0"/>
              <a:t>Using Regularization techniques such as Lasso and Ridge</a:t>
            </a:r>
          </a:p>
          <a:p>
            <a:pPr>
              <a:buFont typeface="+mj-lt"/>
              <a:buAutoNum type="arabicPeriod"/>
            </a:pPr>
            <a:r>
              <a:rPr lang="en-US" dirty="0"/>
              <a:t>Use </a:t>
            </a:r>
            <a:r>
              <a:rPr lang="en-US" dirty="0">
                <a:hlinkClick r:id="rId2">
                  <a:extLst>
                    <a:ext uri="{A12FA001-AC4F-418D-AE19-62706E023703}">
                      <ahyp:hlinkClr xmlns:ahyp="http://schemas.microsoft.com/office/drawing/2018/hyperlinkcolor" val="tx"/>
                    </a:ext>
                  </a:extLst>
                </a:hlinkClick>
              </a:rPr>
              <a:t>dropout</a:t>
            </a:r>
            <a:r>
              <a:rPr lang="en-US" dirty="0"/>
              <a:t> for </a:t>
            </a:r>
            <a:r>
              <a:rPr lang="en-US" dirty="0">
                <a:hlinkClick r:id="rId3">
                  <a:extLst>
                    <a:ext uri="{A12FA001-AC4F-418D-AE19-62706E023703}">
                      <ahyp:hlinkClr xmlns:ahyp="http://schemas.microsoft.com/office/drawing/2018/hyperlinkcolor" val="tx"/>
                    </a:ext>
                  </a:extLst>
                </a:hlinkClick>
              </a:rPr>
              <a:t>neural networks</a:t>
            </a:r>
            <a:r>
              <a:rPr lang="en-US" dirty="0"/>
              <a:t> to tackle overfitting.</a:t>
            </a:r>
          </a:p>
          <a:p>
            <a:endParaRPr lang="en-IN" dirty="0"/>
          </a:p>
        </p:txBody>
      </p:sp>
    </p:spTree>
    <p:extLst>
      <p:ext uri="{BB962C8B-B14F-4D97-AF65-F5344CB8AC3E}">
        <p14:creationId xmlns:p14="http://schemas.microsoft.com/office/powerpoint/2010/main" val="3418610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09F8-F848-2082-8D57-9F391B4B4031}"/>
              </a:ext>
            </a:extLst>
          </p:cNvPr>
          <p:cNvSpPr>
            <a:spLocks noGrp="1"/>
          </p:cNvSpPr>
          <p:nvPr>
            <p:ph type="title"/>
          </p:nvPr>
        </p:nvSpPr>
        <p:spPr>
          <a:xfrm>
            <a:off x="838200" y="-152460"/>
            <a:ext cx="10515600" cy="1325563"/>
          </a:xfrm>
        </p:spPr>
        <p:txBody>
          <a:bodyPr/>
          <a:lstStyle/>
          <a:p>
            <a:r>
              <a:rPr lang="en-US" dirty="0">
                <a:solidFill>
                  <a:srgbClr val="FF0000"/>
                </a:solidFill>
              </a:rPr>
              <a:t>Regularization techniques</a:t>
            </a:r>
            <a:endParaRPr lang="en-IN" dirty="0">
              <a:solidFill>
                <a:srgbClr val="FF0000"/>
              </a:solidFill>
            </a:endParaRPr>
          </a:p>
        </p:txBody>
      </p:sp>
      <p:sp>
        <p:nvSpPr>
          <p:cNvPr id="3" name="Content Placeholder 2">
            <a:extLst>
              <a:ext uri="{FF2B5EF4-FFF2-40B4-BE49-F238E27FC236}">
                <a16:creationId xmlns:a16="http://schemas.microsoft.com/office/drawing/2014/main" id="{39D12F55-FA10-19E0-31D6-61AD87EF779A}"/>
              </a:ext>
            </a:extLst>
          </p:cNvPr>
          <p:cNvSpPr>
            <a:spLocks noGrp="1"/>
          </p:cNvSpPr>
          <p:nvPr>
            <p:ph idx="1"/>
          </p:nvPr>
        </p:nvSpPr>
        <p:spPr>
          <a:xfrm>
            <a:off x="596661" y="1075125"/>
            <a:ext cx="10936856" cy="5506829"/>
          </a:xfrm>
        </p:spPr>
        <p:txBody>
          <a:bodyPr>
            <a:normAutofit/>
          </a:bodyPr>
          <a:lstStyle/>
          <a:p>
            <a:pPr algn="just"/>
            <a:r>
              <a:rPr lang="en-US" dirty="0"/>
              <a:t>Regularization is a technique used in machine learning to prevent overfitting.</a:t>
            </a:r>
          </a:p>
          <a:p>
            <a:pPr algn="just"/>
            <a:r>
              <a:rPr lang="en-US" dirty="0"/>
              <a:t>Regularization helps in reducing the model's reliance on specific patterns in the training data and encourages it to learn more generalized patterns that can be applied to unseen data.</a:t>
            </a:r>
          </a:p>
          <a:p>
            <a:pPr algn="just"/>
            <a:endParaRPr lang="en-US" dirty="0"/>
          </a:p>
          <a:p>
            <a:pPr algn="just"/>
            <a:r>
              <a:rPr lang="en-US" dirty="0"/>
              <a:t>The goal of regularization is to add a penalty term to the model's objective function, which discourages the model from assigning excessive importance to certain features or from fitting the training data too closely. </a:t>
            </a:r>
          </a:p>
          <a:p>
            <a:pPr algn="just"/>
            <a:r>
              <a:rPr lang="en-US" dirty="0"/>
              <a:t>By doing so, regularization promotes simplicity and reduces the model's complexity.</a:t>
            </a:r>
            <a:endParaRPr lang="en-IN" dirty="0"/>
          </a:p>
        </p:txBody>
      </p:sp>
    </p:spTree>
    <p:extLst>
      <p:ext uri="{BB962C8B-B14F-4D97-AF65-F5344CB8AC3E}">
        <p14:creationId xmlns:p14="http://schemas.microsoft.com/office/powerpoint/2010/main" val="3440338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07522-78FE-ACF1-AFFD-A4B44CFC630A}"/>
              </a:ext>
            </a:extLst>
          </p:cNvPr>
          <p:cNvSpPr>
            <a:spLocks noGrp="1"/>
          </p:cNvSpPr>
          <p:nvPr>
            <p:ph idx="1"/>
          </p:nvPr>
        </p:nvSpPr>
        <p:spPr>
          <a:xfrm>
            <a:off x="838200" y="414068"/>
            <a:ext cx="10515600" cy="5762895"/>
          </a:xfrm>
        </p:spPr>
        <p:txBody>
          <a:bodyPr/>
          <a:lstStyle/>
          <a:p>
            <a:pPr algn="just"/>
            <a:r>
              <a:rPr lang="en-US" dirty="0"/>
              <a:t>The most common types of regularization techniques used in machine learning are L1 regularization (Lasso) and L2 regularization (Ridge). </a:t>
            </a:r>
          </a:p>
          <a:p>
            <a:pPr algn="just"/>
            <a:endParaRPr lang="en-US" dirty="0"/>
          </a:p>
          <a:p>
            <a:pPr algn="just"/>
            <a:r>
              <a:rPr lang="en-US" dirty="0"/>
              <a:t>Both techniques add a regularization term to the loss function that the model minimizes during training.</a:t>
            </a:r>
            <a:endParaRPr lang="en-IN" dirty="0"/>
          </a:p>
        </p:txBody>
      </p:sp>
    </p:spTree>
    <p:extLst>
      <p:ext uri="{BB962C8B-B14F-4D97-AF65-F5344CB8AC3E}">
        <p14:creationId xmlns:p14="http://schemas.microsoft.com/office/powerpoint/2010/main" val="2987000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5C80B-885D-D40F-2CDD-1C40B1010E6E}"/>
              </a:ext>
            </a:extLst>
          </p:cNvPr>
          <p:cNvSpPr>
            <a:spLocks noGrp="1"/>
          </p:cNvSpPr>
          <p:nvPr>
            <p:ph type="title"/>
          </p:nvPr>
        </p:nvSpPr>
        <p:spPr>
          <a:xfrm>
            <a:off x="519023" y="-66196"/>
            <a:ext cx="10515600" cy="1325563"/>
          </a:xfrm>
        </p:spPr>
        <p:txBody>
          <a:bodyPr/>
          <a:lstStyle/>
          <a:p>
            <a:r>
              <a:rPr lang="en-US" dirty="0">
                <a:solidFill>
                  <a:srgbClr val="FF0000"/>
                </a:solidFill>
              </a:rPr>
              <a:t>L1 regularization (Lasso)</a:t>
            </a:r>
            <a:endParaRPr lang="en-IN" dirty="0">
              <a:solidFill>
                <a:srgbClr val="FF0000"/>
              </a:solidFill>
            </a:endParaRPr>
          </a:p>
        </p:txBody>
      </p:sp>
      <p:sp>
        <p:nvSpPr>
          <p:cNvPr id="3" name="Content Placeholder 2">
            <a:extLst>
              <a:ext uri="{FF2B5EF4-FFF2-40B4-BE49-F238E27FC236}">
                <a16:creationId xmlns:a16="http://schemas.microsoft.com/office/drawing/2014/main" id="{AF3E330B-A50B-2C16-17AC-BA41C648050E}"/>
              </a:ext>
            </a:extLst>
          </p:cNvPr>
          <p:cNvSpPr>
            <a:spLocks noGrp="1"/>
          </p:cNvSpPr>
          <p:nvPr>
            <p:ph idx="1"/>
          </p:nvPr>
        </p:nvSpPr>
        <p:spPr>
          <a:xfrm>
            <a:off x="777815" y="1368424"/>
            <a:ext cx="11169770" cy="5489575"/>
          </a:xfrm>
        </p:spPr>
        <p:txBody>
          <a:bodyPr>
            <a:normAutofit/>
          </a:bodyPr>
          <a:lstStyle/>
          <a:p>
            <a:r>
              <a:rPr lang="en-US" dirty="0"/>
              <a:t>L1 regularization, also known as Lasso regularization, is a technique used in machine learning to apply a penalty to the absolute values of the coefficients in a model.</a:t>
            </a:r>
          </a:p>
          <a:p>
            <a:endParaRPr lang="en-US" dirty="0"/>
          </a:p>
          <a:p>
            <a:pPr algn="just"/>
            <a:r>
              <a:rPr lang="en-US" dirty="0"/>
              <a:t>It encourages sparsity by driving some coefficients to zero, effectively selecting a subset of the most important features.</a:t>
            </a:r>
          </a:p>
          <a:p>
            <a:pPr algn="just"/>
            <a:r>
              <a:rPr lang="en-US" dirty="0"/>
              <a:t>The main advantage of L1 regularization is that it performs feature selection automatically.</a:t>
            </a:r>
          </a:p>
          <a:p>
            <a:r>
              <a:rPr lang="en-US" dirty="0"/>
              <a:t> By driving some coefficients to zero, L1 regularization effectively eliminates less relevant or redundant features, resulting in a sparse model with only the most important features remaining.</a:t>
            </a:r>
            <a:endParaRPr lang="en-IN" dirty="0"/>
          </a:p>
        </p:txBody>
      </p:sp>
    </p:spTree>
    <p:extLst>
      <p:ext uri="{BB962C8B-B14F-4D97-AF65-F5344CB8AC3E}">
        <p14:creationId xmlns:p14="http://schemas.microsoft.com/office/powerpoint/2010/main" val="2482628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6DB7C7-39E8-D662-1C44-3B9211B7AA79}"/>
              </a:ext>
            </a:extLst>
          </p:cNvPr>
          <p:cNvSpPr>
            <a:spLocks noGrp="1"/>
          </p:cNvSpPr>
          <p:nvPr>
            <p:ph idx="1"/>
          </p:nvPr>
        </p:nvSpPr>
        <p:spPr/>
        <p:txBody>
          <a:bodyPr/>
          <a:lstStyle/>
          <a:p>
            <a:r>
              <a:rPr lang="en-US" dirty="0"/>
              <a:t>Mathematically, the loss function with L1 regularization can be represented as follows:</a:t>
            </a:r>
          </a:p>
          <a:p>
            <a:r>
              <a:rPr lang="en-US" dirty="0"/>
              <a:t>Loss = Original Loss Term + alpha* sum(|coefficients|)</a:t>
            </a:r>
          </a:p>
          <a:p>
            <a:endParaRPr lang="en-US" dirty="0"/>
          </a:p>
          <a:p>
            <a:r>
              <a:rPr lang="en-US" dirty="0"/>
              <a:t>Loss is proportional to the sum of the absolute values of the coefficients multiplied by the regularization parameter (lambda or alpha).</a:t>
            </a:r>
          </a:p>
          <a:p>
            <a:r>
              <a:rPr lang="en-US" dirty="0"/>
              <a:t> The L1 penalty term encourages sparsity by driving some coefficients to zero.</a:t>
            </a:r>
          </a:p>
          <a:p>
            <a:endParaRPr lang="en-IN" dirty="0"/>
          </a:p>
        </p:txBody>
      </p:sp>
    </p:spTree>
    <p:extLst>
      <p:ext uri="{BB962C8B-B14F-4D97-AF65-F5344CB8AC3E}">
        <p14:creationId xmlns:p14="http://schemas.microsoft.com/office/powerpoint/2010/main" val="4040498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9E26-00F4-4828-ACCE-459346EBCE04}"/>
              </a:ext>
            </a:extLst>
          </p:cNvPr>
          <p:cNvSpPr>
            <a:spLocks noGrp="1"/>
          </p:cNvSpPr>
          <p:nvPr>
            <p:ph type="title"/>
          </p:nvPr>
        </p:nvSpPr>
        <p:spPr/>
        <p:txBody>
          <a:bodyPr/>
          <a:lstStyle/>
          <a:p>
            <a:r>
              <a:rPr lang="en-US" dirty="0">
                <a:solidFill>
                  <a:srgbClr val="FF0000"/>
                </a:solidFill>
              </a:rPr>
              <a:t>Ridge regularization</a:t>
            </a:r>
            <a:endParaRPr lang="en-IN" dirty="0">
              <a:solidFill>
                <a:srgbClr val="FF0000"/>
              </a:solidFill>
            </a:endParaRPr>
          </a:p>
        </p:txBody>
      </p:sp>
      <p:sp>
        <p:nvSpPr>
          <p:cNvPr id="3" name="Content Placeholder 2">
            <a:extLst>
              <a:ext uri="{FF2B5EF4-FFF2-40B4-BE49-F238E27FC236}">
                <a16:creationId xmlns:a16="http://schemas.microsoft.com/office/drawing/2014/main" id="{8AEE8174-7BE9-AFF1-D730-0CDEE52734EF}"/>
              </a:ext>
            </a:extLst>
          </p:cNvPr>
          <p:cNvSpPr>
            <a:spLocks noGrp="1"/>
          </p:cNvSpPr>
          <p:nvPr>
            <p:ph idx="1"/>
          </p:nvPr>
        </p:nvSpPr>
        <p:spPr/>
        <p:txBody>
          <a:bodyPr>
            <a:normAutofit lnSpcReduction="10000"/>
          </a:bodyPr>
          <a:lstStyle/>
          <a:p>
            <a:r>
              <a:rPr lang="en-US" dirty="0"/>
              <a:t>In Ridge regularization, a penalty term is added to the loss function, which encourages the model to keep the coefficients of the features small. This penalty term is proportional to the sum of the squares of the coefficients.</a:t>
            </a:r>
          </a:p>
          <a:p>
            <a:endParaRPr lang="en-US" dirty="0"/>
          </a:p>
          <a:p>
            <a:r>
              <a:rPr lang="en-US" dirty="0"/>
              <a:t>Mathematically, the loss function for Ridge regression can be represented as:</a:t>
            </a:r>
          </a:p>
          <a:p>
            <a:endParaRPr lang="en-US" dirty="0"/>
          </a:p>
          <a:p>
            <a:r>
              <a:rPr lang="en-US" dirty="0"/>
              <a:t>Loss = Sum of squared differences between predicted and actual prices + </a:t>
            </a:r>
            <a:r>
              <a:rPr lang="en-IN" b="1" i="1" dirty="0"/>
              <a:t>alpha</a:t>
            </a:r>
            <a:r>
              <a:rPr lang="en-US" dirty="0"/>
              <a:t> * (sum of squares of coefficients)</a:t>
            </a:r>
          </a:p>
          <a:p>
            <a:endParaRPr lang="en-IN" dirty="0"/>
          </a:p>
        </p:txBody>
      </p:sp>
    </p:spTree>
    <p:extLst>
      <p:ext uri="{BB962C8B-B14F-4D97-AF65-F5344CB8AC3E}">
        <p14:creationId xmlns:p14="http://schemas.microsoft.com/office/powerpoint/2010/main" val="4188646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5BF3-F298-8D94-9979-412E42B00EEF}"/>
              </a:ext>
            </a:extLst>
          </p:cNvPr>
          <p:cNvSpPr>
            <a:spLocks noGrp="1"/>
          </p:cNvSpPr>
          <p:nvPr>
            <p:ph type="title"/>
          </p:nvPr>
        </p:nvSpPr>
        <p:spPr>
          <a:xfrm>
            <a:off x="838200" y="318472"/>
            <a:ext cx="10515600" cy="763879"/>
          </a:xfrm>
        </p:spPr>
        <p:txBody>
          <a:bodyPr/>
          <a:lstStyle/>
          <a:p>
            <a:r>
              <a:rPr lang="en-IN" i="0" dirty="0">
                <a:effectLst/>
                <a:latin typeface="Times New Roman" panose="02020603050405020304" pitchFamily="18" charset="0"/>
                <a:cs typeface="Times New Roman" panose="02020603050405020304" pitchFamily="18" charset="0"/>
              </a:rPr>
              <a:t>K-Fold Cross-Validation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89FC12-023C-C786-3C09-13F1D40BD495}"/>
              </a:ext>
            </a:extLst>
          </p:cNvPr>
          <p:cNvSpPr>
            <a:spLocks noGrp="1"/>
          </p:cNvSpPr>
          <p:nvPr>
            <p:ph idx="1"/>
          </p:nvPr>
        </p:nvSpPr>
        <p:spPr>
          <a:xfrm>
            <a:off x="838200" y="1380931"/>
            <a:ext cx="10515600" cy="4478791"/>
          </a:xfrm>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K-fold cross-validation approach divides the input dataset into K groups of samples of equal sizes. These samples are called </a:t>
            </a:r>
            <a:r>
              <a:rPr lang="en-US" b="1" i="0" dirty="0">
                <a:solidFill>
                  <a:srgbClr val="333333"/>
                </a:solidFill>
                <a:effectLst/>
                <a:latin typeface="Times New Roman" panose="02020603050405020304" pitchFamily="18" charset="0"/>
                <a:cs typeface="Times New Roman" panose="02020603050405020304" pitchFamily="18" charset="0"/>
              </a:rPr>
              <a:t>folds</a:t>
            </a:r>
            <a:r>
              <a:rPr lang="en-US" b="0" i="0" dirty="0">
                <a:solidFill>
                  <a:srgbClr val="333333"/>
                </a:solidFill>
                <a:effectLst/>
                <a:latin typeface="Times New Roman" panose="02020603050405020304" pitchFamily="18" charset="0"/>
                <a:cs typeface="Times New Roman" panose="02020603050405020304" pitchFamily="18" charset="0"/>
              </a:rPr>
              <a:t>.</a:t>
            </a:r>
          </a:p>
          <a:p>
            <a:pPr algn="just"/>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For each learning set, the prediction function uses k-1 folds, and the rest of the folds are used for the test set.</a:t>
            </a:r>
          </a:p>
          <a:p>
            <a:pPr algn="just"/>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This approach is a very popular CV approach because it is easy to understand, and the output is less biased than other methods.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984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6DF854-2656-273D-F4E4-F978C298E3B9}"/>
              </a:ext>
            </a:extLst>
          </p:cNvPr>
          <p:cNvSpPr>
            <a:spLocks noGrp="1"/>
          </p:cNvSpPr>
          <p:nvPr>
            <p:ph idx="1"/>
          </p:nvPr>
        </p:nvSpPr>
        <p:spPr>
          <a:xfrm>
            <a:off x="838200" y="646981"/>
            <a:ext cx="10515600" cy="5529982"/>
          </a:xfrm>
        </p:spPr>
        <p:txBody>
          <a:bodyPr/>
          <a:lstStyle/>
          <a:p>
            <a:pPr algn="just"/>
            <a:endParaRPr lang="en-US" dirty="0"/>
          </a:p>
          <a:p>
            <a:pPr algn="just"/>
            <a:r>
              <a:rPr lang="en-US" dirty="0"/>
              <a:t>Here, </a:t>
            </a:r>
            <a:r>
              <a:rPr lang="en-IN" b="1" i="1" dirty="0"/>
              <a:t>Alpha  </a:t>
            </a:r>
            <a:r>
              <a:rPr lang="en-US" dirty="0"/>
              <a:t>is the regularization parameter that controls the strength of regularization. A larger value of </a:t>
            </a:r>
            <a:r>
              <a:rPr lang="el-GR" b="1" dirty="0"/>
              <a:t>α</a:t>
            </a:r>
            <a:r>
              <a:rPr lang="en-US" dirty="0"/>
              <a:t> will result in stronger regularization, while a smaller value will allow the model to fit the training data more closely.</a:t>
            </a:r>
          </a:p>
          <a:p>
            <a:pPr algn="just"/>
            <a:endParaRPr lang="en-US" dirty="0"/>
          </a:p>
          <a:p>
            <a:pPr algn="just"/>
            <a:r>
              <a:rPr lang="en-US" dirty="0"/>
              <a:t>By adding the regularization term, the model is penalized for having large coefficients, which helps in reducing the impact of irrelevant or highly correlated features. As a result, the model becomes more robust and less prone to overfitting.</a:t>
            </a:r>
            <a:endParaRPr lang="en-IN" dirty="0"/>
          </a:p>
        </p:txBody>
      </p:sp>
    </p:spTree>
    <p:extLst>
      <p:ext uri="{BB962C8B-B14F-4D97-AF65-F5344CB8AC3E}">
        <p14:creationId xmlns:p14="http://schemas.microsoft.com/office/powerpoint/2010/main" val="3113377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7590B2-4065-1E41-54C1-1AE4C737E827}"/>
              </a:ext>
            </a:extLst>
          </p:cNvPr>
          <p:cNvSpPr>
            <a:spLocks noGrp="1"/>
          </p:cNvSpPr>
          <p:nvPr>
            <p:ph idx="1"/>
          </p:nvPr>
        </p:nvSpPr>
        <p:spPr/>
        <p:txBody>
          <a:bodyPr/>
          <a:lstStyle/>
          <a:p>
            <a:pPr algn="just"/>
            <a:r>
              <a:rPr lang="en-US" dirty="0"/>
              <a:t>Regularization can be applied to various types of machine learning models, including linear regression, logistic regression, support vector machines, and neural networks.</a:t>
            </a:r>
          </a:p>
          <a:p>
            <a:pPr algn="just"/>
            <a:endParaRPr lang="en-US" dirty="0"/>
          </a:p>
          <a:p>
            <a:pPr algn="just"/>
            <a:r>
              <a:rPr lang="en-US" dirty="0"/>
              <a:t> It helps in improving the model's generalization performance by reducing overfitting, making the model more robust and reliable when faced with new, unseen data.</a:t>
            </a:r>
            <a:endParaRPr lang="en-IN" dirty="0"/>
          </a:p>
        </p:txBody>
      </p:sp>
    </p:spTree>
    <p:extLst>
      <p:ext uri="{BB962C8B-B14F-4D97-AF65-F5344CB8AC3E}">
        <p14:creationId xmlns:p14="http://schemas.microsoft.com/office/powerpoint/2010/main" val="2426202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F4C4-1856-1CB6-C4B8-383048C62E51}"/>
              </a:ext>
            </a:extLst>
          </p:cNvPr>
          <p:cNvSpPr>
            <a:spLocks noGrp="1"/>
          </p:cNvSpPr>
          <p:nvPr>
            <p:ph type="title"/>
          </p:nvPr>
        </p:nvSpPr>
        <p:spPr/>
        <p:txBody>
          <a:bodyPr/>
          <a:lstStyle/>
          <a:p>
            <a:r>
              <a:rPr lang="en-US" b="1" dirty="0"/>
              <a:t>General Intuition to Remember</a:t>
            </a:r>
            <a:br>
              <a:rPr lang="en-US" b="1" dirty="0"/>
            </a:br>
            <a:endParaRPr lang="en-IN" dirty="0"/>
          </a:p>
        </p:txBody>
      </p:sp>
      <p:sp>
        <p:nvSpPr>
          <p:cNvPr id="3" name="Content Placeholder 2">
            <a:extLst>
              <a:ext uri="{FF2B5EF4-FFF2-40B4-BE49-F238E27FC236}">
                <a16:creationId xmlns:a16="http://schemas.microsoft.com/office/drawing/2014/main" id="{38D713CC-2BF7-0001-4C4E-2C35FF4AC887}"/>
              </a:ext>
            </a:extLst>
          </p:cNvPr>
          <p:cNvSpPr>
            <a:spLocks noGrp="1"/>
          </p:cNvSpPr>
          <p:nvPr>
            <p:ph idx="1"/>
          </p:nvPr>
        </p:nvSpPr>
        <p:spPr/>
        <p:txBody>
          <a:bodyPr/>
          <a:lstStyle/>
          <a:p>
            <a:pPr>
              <a:buFont typeface="Arial" panose="020B0604020202020204" pitchFamily="34" charset="0"/>
              <a:buChar char="•"/>
            </a:pPr>
            <a:r>
              <a:rPr lang="en-US" b="1" dirty="0"/>
              <a:t>underfitting</a:t>
            </a:r>
            <a:r>
              <a:rPr lang="en-US" dirty="0"/>
              <a:t> occurs when your model is </a:t>
            </a:r>
            <a:r>
              <a:rPr lang="en-US" b="1" dirty="0"/>
              <a:t>too simple</a:t>
            </a:r>
            <a:r>
              <a:rPr lang="en-US" dirty="0"/>
              <a:t> for your data.</a:t>
            </a:r>
          </a:p>
          <a:p>
            <a:pPr>
              <a:buFont typeface="Arial" panose="020B0604020202020204" pitchFamily="34" charset="0"/>
              <a:buChar char="•"/>
            </a:pPr>
            <a:r>
              <a:rPr lang="en-US" b="1" dirty="0"/>
              <a:t>overfitting</a:t>
            </a:r>
            <a:r>
              <a:rPr lang="en-US" dirty="0"/>
              <a:t> occurs when your model is </a:t>
            </a:r>
            <a:r>
              <a:rPr lang="en-US" b="1" dirty="0"/>
              <a:t>too complex</a:t>
            </a:r>
            <a:r>
              <a:rPr lang="en-US" dirty="0"/>
              <a:t> for your data.</a:t>
            </a:r>
          </a:p>
          <a:p>
            <a:pPr>
              <a:buFont typeface="Arial" panose="020B0604020202020204" pitchFamily="34" charset="0"/>
              <a:buChar char="•"/>
            </a:pPr>
            <a:endParaRPr lang="en-US" dirty="0"/>
          </a:p>
          <a:p>
            <a:r>
              <a:rPr lang="en-US" dirty="0"/>
              <a:t>Based on this, simple intuition you should keep in mind is:</a:t>
            </a:r>
          </a:p>
          <a:p>
            <a:pPr marL="0" indent="0">
              <a:buNone/>
            </a:pPr>
            <a:r>
              <a:rPr lang="en-US" dirty="0"/>
              <a:t>to fix </a:t>
            </a:r>
            <a:r>
              <a:rPr lang="en-US" b="1" dirty="0"/>
              <a:t>underfitting</a:t>
            </a:r>
            <a:r>
              <a:rPr lang="en-US" dirty="0"/>
              <a:t>, you should </a:t>
            </a:r>
            <a:r>
              <a:rPr lang="en-US" b="1" dirty="0"/>
              <a:t>complicate</a:t>
            </a:r>
            <a:r>
              <a:rPr lang="en-US" dirty="0"/>
              <a:t> the model.</a:t>
            </a:r>
          </a:p>
          <a:p>
            <a:pPr marL="0" indent="0">
              <a:buNone/>
            </a:pPr>
            <a:r>
              <a:rPr lang="en-US" dirty="0"/>
              <a:t>to fix </a:t>
            </a:r>
            <a:r>
              <a:rPr lang="en-US" b="1" dirty="0"/>
              <a:t>overfitting</a:t>
            </a:r>
            <a:r>
              <a:rPr lang="en-US" dirty="0"/>
              <a:t>, you should </a:t>
            </a:r>
            <a:r>
              <a:rPr lang="en-US" b="1" dirty="0"/>
              <a:t>simplify</a:t>
            </a:r>
            <a:r>
              <a:rPr lang="en-US" dirty="0"/>
              <a:t> the model.</a:t>
            </a:r>
          </a:p>
          <a:p>
            <a:endParaRPr lang="en-IN" dirty="0"/>
          </a:p>
        </p:txBody>
      </p:sp>
    </p:spTree>
    <p:extLst>
      <p:ext uri="{BB962C8B-B14F-4D97-AF65-F5344CB8AC3E}">
        <p14:creationId xmlns:p14="http://schemas.microsoft.com/office/powerpoint/2010/main" val="1123094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11D7-D86C-EADA-D296-A3B6D223A9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27FCB1-43B7-F9FF-12C2-E813A79CF277}"/>
              </a:ext>
            </a:extLst>
          </p:cNvPr>
          <p:cNvSpPr>
            <a:spLocks noGrp="1"/>
          </p:cNvSpPr>
          <p:nvPr>
            <p:ph idx="1"/>
          </p:nvPr>
        </p:nvSpPr>
        <p:spPr/>
        <p:txBody>
          <a:bodyPr/>
          <a:lstStyle/>
          <a:p>
            <a:r>
              <a:rPr lang="en-IN" dirty="0"/>
              <a:t>https://towardsdatascience.com/overfitting-and-underfitting-principles-ea8964d9c45c</a:t>
            </a:r>
          </a:p>
        </p:txBody>
      </p:sp>
    </p:spTree>
    <p:extLst>
      <p:ext uri="{BB962C8B-B14F-4D97-AF65-F5344CB8AC3E}">
        <p14:creationId xmlns:p14="http://schemas.microsoft.com/office/powerpoint/2010/main" val="2664433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8382-2E32-6160-1A09-F3EA6DE26F91}"/>
              </a:ext>
            </a:extLst>
          </p:cNvPr>
          <p:cNvSpPr>
            <a:spLocks noGrp="1"/>
          </p:cNvSpPr>
          <p:nvPr>
            <p:ph type="title"/>
          </p:nvPr>
        </p:nvSpPr>
        <p:spPr/>
        <p:txBody>
          <a:bodyPr/>
          <a:lstStyle/>
          <a:p>
            <a:r>
              <a:rPr lang="en-US" b="1" dirty="0"/>
              <a:t>What is </a:t>
            </a:r>
            <a:r>
              <a:rPr lang="en-US" b="1" dirty="0" err="1"/>
              <a:t>GridSearch</a:t>
            </a:r>
            <a:r>
              <a:rPr lang="en-US" b="1" dirty="0"/>
              <a:t>?</a:t>
            </a:r>
            <a:br>
              <a:rPr lang="en-US" b="1" dirty="0"/>
            </a:br>
            <a:endParaRPr lang="en-IN" dirty="0"/>
          </a:p>
        </p:txBody>
      </p:sp>
      <p:sp>
        <p:nvSpPr>
          <p:cNvPr id="3" name="Content Placeholder 2">
            <a:extLst>
              <a:ext uri="{FF2B5EF4-FFF2-40B4-BE49-F238E27FC236}">
                <a16:creationId xmlns:a16="http://schemas.microsoft.com/office/drawing/2014/main" id="{80249477-9A45-609A-3FFB-8FB89302F54F}"/>
              </a:ext>
            </a:extLst>
          </p:cNvPr>
          <p:cNvSpPr>
            <a:spLocks noGrp="1"/>
          </p:cNvSpPr>
          <p:nvPr>
            <p:ph idx="1"/>
          </p:nvPr>
        </p:nvSpPr>
        <p:spPr>
          <a:xfrm>
            <a:off x="769189" y="1325292"/>
            <a:ext cx="11187022" cy="5368805"/>
          </a:xfrm>
        </p:spPr>
        <p:txBody>
          <a:bodyPr>
            <a:normAutofit lnSpcReduction="10000"/>
          </a:bodyPr>
          <a:lstStyle/>
          <a:p>
            <a:pPr algn="just"/>
            <a:r>
              <a:rPr lang="en-US" dirty="0" err="1"/>
              <a:t>GridSearch</a:t>
            </a:r>
            <a:r>
              <a:rPr lang="en-US" dirty="0"/>
              <a:t> is a technique used in machine learning to find the optimal hyperparameters for a given model. </a:t>
            </a:r>
          </a:p>
          <a:p>
            <a:pPr algn="just"/>
            <a:endParaRPr lang="en-US" dirty="0"/>
          </a:p>
          <a:p>
            <a:pPr algn="just"/>
            <a:r>
              <a:rPr lang="en-US" dirty="0"/>
              <a:t>Hyperparameters are settings that are not learned from the data but are set before the training process. </a:t>
            </a:r>
          </a:p>
          <a:p>
            <a:pPr algn="just"/>
            <a:endParaRPr lang="en-US" dirty="0"/>
          </a:p>
          <a:p>
            <a:pPr algn="just"/>
            <a:r>
              <a:rPr lang="en-US" dirty="0"/>
              <a:t>Examples of hyperparameters include the learning rate in a neural network, the regularization parameter in a linear regression model, or the maximum depth of a decision tree.</a:t>
            </a:r>
          </a:p>
          <a:p>
            <a:pPr algn="just"/>
            <a:endParaRPr lang="en-US" dirty="0"/>
          </a:p>
          <a:p>
            <a:pPr algn="just"/>
            <a:r>
              <a:rPr lang="en-US" dirty="0"/>
              <a:t>We define the grid of parameters that we want to search through, and we select the best combination of parameters for our data.</a:t>
            </a:r>
          </a:p>
          <a:p>
            <a:endParaRPr lang="en-IN" dirty="0"/>
          </a:p>
        </p:txBody>
      </p:sp>
    </p:spTree>
    <p:extLst>
      <p:ext uri="{BB962C8B-B14F-4D97-AF65-F5344CB8AC3E}">
        <p14:creationId xmlns:p14="http://schemas.microsoft.com/office/powerpoint/2010/main" val="423690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9D28-5E87-1AC2-AFAF-7E5290BA06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CC957B-43B6-F3A3-050B-132C3D5D9607}"/>
              </a:ext>
            </a:extLst>
          </p:cNvPr>
          <p:cNvSpPr>
            <a:spLocks noGrp="1"/>
          </p:cNvSpPr>
          <p:nvPr>
            <p:ph idx="1"/>
          </p:nvPr>
        </p:nvSpPr>
        <p:spPr/>
        <p:txBody>
          <a:bodyPr/>
          <a:lstStyle/>
          <a:p>
            <a:r>
              <a:rPr lang="en-US" dirty="0" err="1"/>
              <a:t>GridSearch</a:t>
            </a:r>
            <a:r>
              <a:rPr lang="en-US" dirty="0"/>
              <a:t> automates the process of systematically exploring different combinations of hyperparameter values and selecting the best combination that yields the optimal performance of the model.</a:t>
            </a:r>
            <a:endParaRPr lang="en-IN" dirty="0"/>
          </a:p>
        </p:txBody>
      </p:sp>
    </p:spTree>
    <p:extLst>
      <p:ext uri="{BB962C8B-B14F-4D97-AF65-F5344CB8AC3E}">
        <p14:creationId xmlns:p14="http://schemas.microsoft.com/office/powerpoint/2010/main" val="2491471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93F3-3713-1DA9-C76B-051FD5FAC91E}"/>
              </a:ext>
            </a:extLst>
          </p:cNvPr>
          <p:cNvSpPr>
            <a:spLocks noGrp="1"/>
          </p:cNvSpPr>
          <p:nvPr>
            <p:ph type="title"/>
          </p:nvPr>
        </p:nvSpPr>
        <p:spPr/>
        <p:txBody>
          <a:bodyPr/>
          <a:lstStyle/>
          <a:p>
            <a:r>
              <a:rPr lang="en-US" b="1" dirty="0"/>
              <a:t>The “Search” in </a:t>
            </a:r>
            <a:r>
              <a:rPr lang="en-US" b="1" dirty="0" err="1"/>
              <a:t>GridSearch</a:t>
            </a:r>
            <a:endParaRPr lang="en-IN" dirty="0"/>
          </a:p>
        </p:txBody>
      </p:sp>
      <p:sp>
        <p:nvSpPr>
          <p:cNvPr id="3" name="Content Placeholder 2">
            <a:extLst>
              <a:ext uri="{FF2B5EF4-FFF2-40B4-BE49-F238E27FC236}">
                <a16:creationId xmlns:a16="http://schemas.microsoft.com/office/drawing/2014/main" id="{1E333E99-0662-82B6-EE44-748157780B55}"/>
              </a:ext>
            </a:extLst>
          </p:cNvPr>
          <p:cNvSpPr>
            <a:spLocks noGrp="1"/>
          </p:cNvSpPr>
          <p:nvPr>
            <p:ph idx="1"/>
          </p:nvPr>
        </p:nvSpPr>
        <p:spPr/>
        <p:txBody>
          <a:bodyPr/>
          <a:lstStyle/>
          <a:p>
            <a:endParaRPr lang="en-US" b="1" dirty="0"/>
          </a:p>
          <a:p>
            <a:r>
              <a:rPr lang="en-US" dirty="0"/>
              <a:t>The hypothesis is that there is a specific combination of values of the different hyperparameters that will minimize the error of our predictive model. </a:t>
            </a:r>
          </a:p>
          <a:p>
            <a:endParaRPr lang="en-US" dirty="0"/>
          </a:p>
          <a:p>
            <a:r>
              <a:rPr lang="en-US" dirty="0"/>
              <a:t>Our goal using </a:t>
            </a:r>
            <a:r>
              <a:rPr lang="en-US" dirty="0" err="1"/>
              <a:t>GridSearch</a:t>
            </a:r>
            <a:r>
              <a:rPr lang="en-US" dirty="0"/>
              <a:t> is to find this specific combination of parameters.</a:t>
            </a:r>
          </a:p>
          <a:p>
            <a:endParaRPr lang="en-IN" dirty="0"/>
          </a:p>
        </p:txBody>
      </p:sp>
    </p:spTree>
    <p:extLst>
      <p:ext uri="{BB962C8B-B14F-4D97-AF65-F5344CB8AC3E}">
        <p14:creationId xmlns:p14="http://schemas.microsoft.com/office/powerpoint/2010/main" val="4180595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42641-4E41-38BA-AD3E-5C6EECAA353A}"/>
              </a:ext>
            </a:extLst>
          </p:cNvPr>
          <p:cNvSpPr>
            <a:spLocks noGrp="1"/>
          </p:cNvSpPr>
          <p:nvPr>
            <p:ph type="title"/>
          </p:nvPr>
        </p:nvSpPr>
        <p:spPr/>
        <p:txBody>
          <a:bodyPr/>
          <a:lstStyle/>
          <a:p>
            <a:r>
              <a:rPr lang="en-US" b="1" dirty="0"/>
              <a:t>The “Grid” in </a:t>
            </a:r>
            <a:r>
              <a:rPr lang="en-US" b="1" dirty="0" err="1"/>
              <a:t>GridSearch</a:t>
            </a:r>
            <a:br>
              <a:rPr lang="en-US" b="1" dirty="0"/>
            </a:br>
            <a:endParaRPr lang="en-IN" dirty="0"/>
          </a:p>
        </p:txBody>
      </p:sp>
      <p:sp>
        <p:nvSpPr>
          <p:cNvPr id="3" name="Content Placeholder 2">
            <a:extLst>
              <a:ext uri="{FF2B5EF4-FFF2-40B4-BE49-F238E27FC236}">
                <a16:creationId xmlns:a16="http://schemas.microsoft.com/office/drawing/2014/main" id="{067C7076-02E4-B504-8958-3E3839B0E18C}"/>
              </a:ext>
            </a:extLst>
          </p:cNvPr>
          <p:cNvSpPr>
            <a:spLocks noGrp="1"/>
          </p:cNvSpPr>
          <p:nvPr>
            <p:ph idx="1"/>
          </p:nvPr>
        </p:nvSpPr>
        <p:spPr/>
        <p:txBody>
          <a:bodyPr/>
          <a:lstStyle/>
          <a:p>
            <a:r>
              <a:rPr lang="en-US" dirty="0" err="1"/>
              <a:t>GridSearch’s</a:t>
            </a:r>
            <a:r>
              <a:rPr lang="en-US" dirty="0"/>
              <a:t> idea for finding this best parameter combination is </a:t>
            </a:r>
            <a:r>
              <a:rPr lang="en-US" dirty="0" err="1"/>
              <a:t>is</a:t>
            </a:r>
            <a:r>
              <a:rPr lang="en-US" dirty="0"/>
              <a:t> simple: just test each parameter combination possible and select the best one!</a:t>
            </a:r>
          </a:p>
          <a:p>
            <a:endParaRPr lang="en-US" dirty="0"/>
          </a:p>
          <a:p>
            <a:pPr algn="just"/>
            <a:r>
              <a:rPr lang="en-US" dirty="0"/>
              <a:t>Not really each combination possible though, since for a continuous scale there would be infinitely many combinations to test. </a:t>
            </a:r>
          </a:p>
          <a:p>
            <a:endParaRPr lang="en-US" dirty="0"/>
          </a:p>
          <a:p>
            <a:pPr algn="just"/>
            <a:r>
              <a:rPr lang="en-US" dirty="0"/>
              <a:t>The solution for this is to define a Grid. This Grid defines for each hyperparameter, which values should be tested.</a:t>
            </a:r>
          </a:p>
          <a:p>
            <a:endParaRPr lang="en-IN" dirty="0"/>
          </a:p>
        </p:txBody>
      </p:sp>
    </p:spTree>
    <p:extLst>
      <p:ext uri="{BB962C8B-B14F-4D97-AF65-F5344CB8AC3E}">
        <p14:creationId xmlns:p14="http://schemas.microsoft.com/office/powerpoint/2010/main" val="3175913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3E034-9DE2-7878-387B-42E24041774B}"/>
              </a:ext>
            </a:extLst>
          </p:cNvPr>
          <p:cNvSpPr>
            <a:spLocks noGrp="1"/>
          </p:cNvSpPr>
          <p:nvPr>
            <p:ph idx="1"/>
          </p:nvPr>
        </p:nvSpPr>
        <p:spPr>
          <a:xfrm>
            <a:off x="372374" y="367761"/>
            <a:ext cx="10515600" cy="4351338"/>
          </a:xfrm>
        </p:spPr>
        <p:txBody>
          <a:bodyPr>
            <a:normAutofit/>
          </a:bodyPr>
          <a:lstStyle/>
          <a:p>
            <a:r>
              <a:rPr lang="en-US" sz="1800" dirty="0"/>
              <a:t>In an example case where two hyperparameters — Alpha and Beta— are tuned: we could give both of them the values [0.1, 0.01, 0.001, 0.0001] resulting in the following “Grid” of values. At each crossing point, our </a:t>
            </a:r>
            <a:r>
              <a:rPr lang="en-US" sz="1800" dirty="0" err="1"/>
              <a:t>GridSearch</a:t>
            </a:r>
            <a:r>
              <a:rPr lang="en-US" sz="1800" dirty="0"/>
              <a:t> will fit the model to see what the error at this point is.</a:t>
            </a:r>
            <a:endParaRPr lang="en-IN" sz="1800" dirty="0"/>
          </a:p>
        </p:txBody>
      </p:sp>
      <p:pic>
        <p:nvPicPr>
          <p:cNvPr id="5" name="Picture 4">
            <a:extLst>
              <a:ext uri="{FF2B5EF4-FFF2-40B4-BE49-F238E27FC236}">
                <a16:creationId xmlns:a16="http://schemas.microsoft.com/office/drawing/2014/main" id="{3BAB9EDA-98DF-5B7B-9A9C-25AD98A1F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170" y="1199071"/>
            <a:ext cx="9315659" cy="5553629"/>
          </a:xfrm>
          <a:prstGeom prst="rect">
            <a:avLst/>
          </a:prstGeom>
        </p:spPr>
      </p:pic>
    </p:spTree>
    <p:extLst>
      <p:ext uri="{BB962C8B-B14F-4D97-AF65-F5344CB8AC3E}">
        <p14:creationId xmlns:p14="http://schemas.microsoft.com/office/powerpoint/2010/main" val="4060870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7A6C-D263-EE13-9DA4-9EDA96DC5BED}"/>
              </a:ext>
            </a:extLst>
          </p:cNvPr>
          <p:cNvSpPr>
            <a:spLocks noGrp="1"/>
          </p:cNvSpPr>
          <p:nvPr>
            <p:ph type="title"/>
          </p:nvPr>
        </p:nvSpPr>
        <p:spPr/>
        <p:txBody>
          <a:bodyPr/>
          <a:lstStyle/>
          <a:p>
            <a:r>
              <a:rPr lang="en-IN" b="1" dirty="0"/>
              <a:t>The “Cross-Validation” in </a:t>
            </a:r>
            <a:r>
              <a:rPr lang="en-IN" b="1" dirty="0" err="1"/>
              <a:t>GridSearch</a:t>
            </a:r>
            <a:br>
              <a:rPr lang="en-IN" b="1" dirty="0"/>
            </a:br>
            <a:endParaRPr lang="en-IN" dirty="0"/>
          </a:p>
        </p:txBody>
      </p:sp>
      <p:sp>
        <p:nvSpPr>
          <p:cNvPr id="3" name="Content Placeholder 2">
            <a:extLst>
              <a:ext uri="{FF2B5EF4-FFF2-40B4-BE49-F238E27FC236}">
                <a16:creationId xmlns:a16="http://schemas.microsoft.com/office/drawing/2014/main" id="{E794405B-D1B6-56B0-0750-0D79759A9360}"/>
              </a:ext>
            </a:extLst>
          </p:cNvPr>
          <p:cNvSpPr>
            <a:spLocks noGrp="1"/>
          </p:cNvSpPr>
          <p:nvPr>
            <p:ph idx="1"/>
          </p:nvPr>
        </p:nvSpPr>
        <p:spPr/>
        <p:txBody>
          <a:bodyPr/>
          <a:lstStyle/>
          <a:p>
            <a:pPr algn="just"/>
            <a:r>
              <a:rPr lang="en-US" dirty="0"/>
              <a:t>When testing the performance of a model with each combination of hyperparameters, there could be a risk of overfitting. </a:t>
            </a:r>
          </a:p>
          <a:p>
            <a:pPr algn="just"/>
            <a:endParaRPr lang="en-US" dirty="0"/>
          </a:p>
          <a:p>
            <a:pPr algn="just"/>
            <a:r>
              <a:rPr lang="en-US" dirty="0"/>
              <a:t>This means that just by pure chance, only the training data set corresponded well to this particular hyperparameter combination! The performance on new, real-life data, could be much worse!</a:t>
            </a:r>
            <a:endParaRPr lang="en-IN" dirty="0"/>
          </a:p>
        </p:txBody>
      </p:sp>
    </p:spTree>
    <p:extLst>
      <p:ext uri="{BB962C8B-B14F-4D97-AF65-F5344CB8AC3E}">
        <p14:creationId xmlns:p14="http://schemas.microsoft.com/office/powerpoint/2010/main" val="117852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3BD9-79BB-CD6E-B473-02183982D418}"/>
              </a:ext>
            </a:extLst>
          </p:cNvPr>
          <p:cNvSpPr>
            <a:spLocks noGrp="1"/>
          </p:cNvSpPr>
          <p:nvPr>
            <p:ph type="title"/>
          </p:nvPr>
        </p:nvSpPr>
        <p:spPr/>
        <p:txBody>
          <a:bodyPr>
            <a:normAutofit/>
          </a:bodyPr>
          <a:lstStyle/>
          <a:p>
            <a:r>
              <a:rPr lang="en-US" b="1" dirty="0"/>
              <a:t>Steps involved in k-fold cross-validation:</a:t>
            </a:r>
            <a:br>
              <a:rPr lang="en-US" b="1" dirty="0"/>
            </a:br>
            <a:endParaRPr lang="en-IN" b="1" dirty="0"/>
          </a:p>
        </p:txBody>
      </p:sp>
      <p:sp>
        <p:nvSpPr>
          <p:cNvPr id="3" name="Content Placeholder 2">
            <a:extLst>
              <a:ext uri="{FF2B5EF4-FFF2-40B4-BE49-F238E27FC236}">
                <a16:creationId xmlns:a16="http://schemas.microsoft.com/office/drawing/2014/main" id="{3952584D-FB2C-3FEF-8F5F-BE1DFF3B66C2}"/>
              </a:ext>
            </a:extLst>
          </p:cNvPr>
          <p:cNvSpPr>
            <a:spLocks noGrp="1"/>
          </p:cNvSpPr>
          <p:nvPr>
            <p:ph idx="1"/>
          </p:nvPr>
        </p:nvSpPr>
        <p:spPr/>
        <p:txBody>
          <a:bodyPr/>
          <a:lstStyle/>
          <a:p>
            <a:pPr>
              <a:buFont typeface="+mj-lt"/>
              <a:buAutoNum type="arabicPeriod"/>
            </a:pPr>
            <a:r>
              <a:rPr lang="en-US" dirty="0"/>
              <a:t>Splitting the data: The original dataset is divided into k subsets of roughly equal size. Each subset is referred to as a fold.</a:t>
            </a:r>
          </a:p>
          <a:p>
            <a:pPr marL="0" indent="0">
              <a:buNone/>
            </a:pPr>
            <a:endParaRPr lang="en-US" dirty="0"/>
          </a:p>
          <a:p>
            <a:pPr marL="0" indent="0">
              <a:buNone/>
            </a:pPr>
            <a:r>
              <a:rPr lang="en-US" dirty="0"/>
              <a:t>2. Training and validation: For each iteration, one of the folds is used as the validation set, and the remaining k-1 folds are combined to form the training set. </a:t>
            </a:r>
          </a:p>
          <a:p>
            <a:pPr marL="0" indent="0">
              <a:buNone/>
            </a:pPr>
            <a:endParaRPr lang="en-US" dirty="0"/>
          </a:p>
          <a:p>
            <a:pPr marL="0" indent="0">
              <a:buNone/>
            </a:pPr>
            <a:r>
              <a:rPr lang="en-US" dirty="0"/>
              <a:t>The model is trained on the training set and evaluated on the validation set.</a:t>
            </a:r>
          </a:p>
          <a:p>
            <a:endParaRPr lang="en-IN" dirty="0"/>
          </a:p>
        </p:txBody>
      </p:sp>
    </p:spTree>
    <p:extLst>
      <p:ext uri="{BB962C8B-B14F-4D97-AF65-F5344CB8AC3E}">
        <p14:creationId xmlns:p14="http://schemas.microsoft.com/office/powerpoint/2010/main" val="4216238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2F95A9-0A2F-0A03-C693-E8B4DEAF2C96}"/>
              </a:ext>
            </a:extLst>
          </p:cNvPr>
          <p:cNvSpPr>
            <a:spLocks noGrp="1"/>
          </p:cNvSpPr>
          <p:nvPr>
            <p:ph idx="1"/>
          </p:nvPr>
        </p:nvSpPr>
        <p:spPr>
          <a:xfrm>
            <a:off x="700088" y="446088"/>
            <a:ext cx="10515600" cy="4351337"/>
          </a:xfrm>
        </p:spPr>
        <p:txBody>
          <a:bodyPr/>
          <a:lstStyle/>
          <a:p>
            <a:r>
              <a:rPr lang="en-US" dirty="0"/>
              <a:t>To get a more reliable estimate of the performances of a hyperparameter combination, we take the Cross Validation Error.</a:t>
            </a:r>
            <a:endParaRPr lang="en-IN" dirty="0"/>
          </a:p>
        </p:txBody>
      </p:sp>
      <p:pic>
        <p:nvPicPr>
          <p:cNvPr id="6" name="Picture 5">
            <a:extLst>
              <a:ext uri="{FF2B5EF4-FFF2-40B4-BE49-F238E27FC236}">
                <a16:creationId xmlns:a16="http://schemas.microsoft.com/office/drawing/2014/main" id="{7A4EFB5B-4329-44BD-766F-7359FE927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660" y="1506878"/>
            <a:ext cx="10897014" cy="4160678"/>
          </a:xfrm>
          <a:prstGeom prst="rect">
            <a:avLst/>
          </a:prstGeom>
        </p:spPr>
      </p:pic>
    </p:spTree>
    <p:extLst>
      <p:ext uri="{BB962C8B-B14F-4D97-AF65-F5344CB8AC3E}">
        <p14:creationId xmlns:p14="http://schemas.microsoft.com/office/powerpoint/2010/main" val="2596886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2BBF5-6651-52FF-7489-FC661DC86BF8}"/>
              </a:ext>
            </a:extLst>
          </p:cNvPr>
          <p:cNvSpPr>
            <a:spLocks noGrp="1"/>
          </p:cNvSpPr>
          <p:nvPr>
            <p:ph type="title"/>
          </p:nvPr>
        </p:nvSpPr>
        <p:spPr/>
        <p:txBody>
          <a:bodyPr/>
          <a:lstStyle/>
          <a:p>
            <a:r>
              <a:rPr lang="en-US" b="1" dirty="0"/>
              <a:t>What makes </a:t>
            </a:r>
            <a:r>
              <a:rPr lang="en-US" b="1" dirty="0" err="1"/>
              <a:t>GridSearch</a:t>
            </a:r>
            <a:r>
              <a:rPr lang="en-US" b="1" dirty="0"/>
              <a:t> so important?</a:t>
            </a:r>
            <a:br>
              <a:rPr lang="en-US" b="1" dirty="0"/>
            </a:br>
            <a:endParaRPr lang="en-IN" dirty="0"/>
          </a:p>
        </p:txBody>
      </p:sp>
      <p:sp>
        <p:nvSpPr>
          <p:cNvPr id="3" name="Content Placeholder 2">
            <a:extLst>
              <a:ext uri="{FF2B5EF4-FFF2-40B4-BE49-F238E27FC236}">
                <a16:creationId xmlns:a16="http://schemas.microsoft.com/office/drawing/2014/main" id="{E63D93B2-C60F-0493-106A-FB7FEB3CACEE}"/>
              </a:ext>
            </a:extLst>
          </p:cNvPr>
          <p:cNvSpPr>
            <a:spLocks noGrp="1"/>
          </p:cNvSpPr>
          <p:nvPr>
            <p:ph idx="1"/>
          </p:nvPr>
        </p:nvSpPr>
        <p:spPr/>
        <p:txBody>
          <a:bodyPr/>
          <a:lstStyle/>
          <a:p>
            <a:r>
              <a:rPr lang="en-US" dirty="0" err="1"/>
              <a:t>GridSearch</a:t>
            </a:r>
            <a:r>
              <a:rPr lang="en-US" dirty="0"/>
              <a:t> allows us to find the best model given a data set very easily. It actually makes the Machine Learning part of the Data Scientists role much easier by automating the search.</a:t>
            </a:r>
          </a:p>
          <a:p>
            <a:endParaRPr lang="en-IN" dirty="0"/>
          </a:p>
        </p:txBody>
      </p:sp>
    </p:spTree>
    <p:extLst>
      <p:ext uri="{BB962C8B-B14F-4D97-AF65-F5344CB8AC3E}">
        <p14:creationId xmlns:p14="http://schemas.microsoft.com/office/powerpoint/2010/main" val="2231995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B59B-525A-15FF-3950-3D182BFEC560}"/>
              </a:ext>
            </a:extLst>
          </p:cNvPr>
          <p:cNvSpPr>
            <a:spLocks noGrp="1"/>
          </p:cNvSpPr>
          <p:nvPr>
            <p:ph type="title"/>
          </p:nvPr>
        </p:nvSpPr>
        <p:spPr/>
        <p:txBody>
          <a:bodyPr/>
          <a:lstStyle/>
          <a:p>
            <a:r>
              <a:rPr lang="en-IN" dirty="0"/>
              <a:t>Iris Datasets</a:t>
            </a:r>
          </a:p>
        </p:txBody>
      </p:sp>
      <p:sp>
        <p:nvSpPr>
          <p:cNvPr id="3" name="Content Placeholder 2">
            <a:extLst>
              <a:ext uri="{FF2B5EF4-FFF2-40B4-BE49-F238E27FC236}">
                <a16:creationId xmlns:a16="http://schemas.microsoft.com/office/drawing/2014/main" id="{DCB2EC30-C680-2090-91D2-9877CA1BEE52}"/>
              </a:ext>
            </a:extLst>
          </p:cNvPr>
          <p:cNvSpPr>
            <a:spLocks noGrp="1"/>
          </p:cNvSpPr>
          <p:nvPr>
            <p:ph idx="1"/>
          </p:nvPr>
        </p:nvSpPr>
        <p:spPr/>
        <p:txBody>
          <a:bodyPr/>
          <a:lstStyle/>
          <a:p>
            <a:r>
              <a:rPr lang="en-IN" dirty="0">
                <a:effectLst/>
              </a:rPr>
              <a:t>There are four features:</a:t>
            </a:r>
          </a:p>
          <a:p>
            <a:pPr marL="0" indent="0">
              <a:buNone/>
            </a:pPr>
            <a:r>
              <a:rPr lang="en-IN" dirty="0">
                <a:effectLst/>
              </a:rPr>
              <a:t>  (</a:t>
            </a:r>
            <a:r>
              <a:rPr lang="en-IN">
                <a:effectLst/>
              </a:rPr>
              <a:t>1)sepal </a:t>
            </a:r>
            <a:r>
              <a:rPr lang="en-IN" dirty="0">
                <a:effectLst/>
              </a:rPr>
              <a:t>length in cm </a:t>
            </a:r>
          </a:p>
          <a:p>
            <a:pPr marL="0" indent="0">
              <a:buNone/>
            </a:pPr>
            <a:r>
              <a:rPr lang="en-IN" dirty="0">
                <a:effectLst/>
              </a:rPr>
              <a:t>  (2) sepal width in cm</a:t>
            </a:r>
          </a:p>
          <a:p>
            <a:pPr marL="0" indent="0">
              <a:buNone/>
            </a:pPr>
            <a:r>
              <a:rPr lang="en-IN" dirty="0"/>
              <a:t>   (</a:t>
            </a:r>
            <a:r>
              <a:rPr lang="en-IN" dirty="0">
                <a:effectLst/>
              </a:rPr>
              <a:t>3</a:t>
            </a:r>
            <a:r>
              <a:rPr lang="en-IN" dirty="0"/>
              <a:t>)</a:t>
            </a:r>
            <a:r>
              <a:rPr lang="en-IN" dirty="0">
                <a:effectLst/>
              </a:rPr>
              <a:t> petal length in cm </a:t>
            </a:r>
          </a:p>
          <a:p>
            <a:pPr marL="0" indent="0">
              <a:buNone/>
            </a:pPr>
            <a:r>
              <a:rPr lang="en-IN" dirty="0">
                <a:effectLst/>
              </a:rPr>
              <a:t>   (4</a:t>
            </a:r>
            <a:r>
              <a:rPr lang="en-IN" dirty="0"/>
              <a:t>)</a:t>
            </a:r>
            <a:r>
              <a:rPr lang="en-IN" dirty="0">
                <a:effectLst/>
              </a:rPr>
              <a:t> petal width in cm </a:t>
            </a:r>
          </a:p>
          <a:p>
            <a:pPr marL="0" indent="0">
              <a:buNone/>
            </a:pPr>
            <a:r>
              <a:rPr lang="en-IN" dirty="0"/>
              <a:t>Output </a:t>
            </a:r>
            <a:r>
              <a:rPr lang="en-IN" dirty="0">
                <a:effectLst/>
              </a:rPr>
              <a:t>class: -- Iris </a:t>
            </a:r>
            <a:r>
              <a:rPr lang="en-IN" dirty="0" err="1">
                <a:effectLst/>
              </a:rPr>
              <a:t>Setosa</a:t>
            </a:r>
            <a:r>
              <a:rPr lang="en-IN" dirty="0">
                <a:effectLst/>
              </a:rPr>
              <a:t> -- Iris Versicolour -- Iris Virginica</a:t>
            </a:r>
          </a:p>
          <a:p>
            <a:endParaRPr lang="en-IN" dirty="0"/>
          </a:p>
        </p:txBody>
      </p:sp>
    </p:spTree>
    <p:extLst>
      <p:ext uri="{BB962C8B-B14F-4D97-AF65-F5344CB8AC3E}">
        <p14:creationId xmlns:p14="http://schemas.microsoft.com/office/powerpoint/2010/main" val="248963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F01F2E-17AC-83D3-6107-779675BFBE2D}"/>
              </a:ext>
            </a:extLst>
          </p:cNvPr>
          <p:cNvSpPr>
            <a:spLocks noGrp="1"/>
          </p:cNvSpPr>
          <p:nvPr>
            <p:ph idx="1"/>
          </p:nvPr>
        </p:nvSpPr>
        <p:spPr>
          <a:xfrm>
            <a:off x="838200" y="750498"/>
            <a:ext cx="10515600" cy="5426465"/>
          </a:xfrm>
        </p:spPr>
        <p:txBody>
          <a:bodyPr/>
          <a:lstStyle/>
          <a:p>
            <a:r>
              <a:rPr lang="en-US" dirty="0"/>
              <a:t>3. Performance evaluation: The performance metric of interest (e.g., accuracy, precision, recall, etc.) is computed for each iteration based on the predictions made on the validation set.</a:t>
            </a:r>
          </a:p>
          <a:p>
            <a:endParaRPr lang="en-US" dirty="0"/>
          </a:p>
          <a:p>
            <a:endParaRPr lang="en-US" dirty="0"/>
          </a:p>
          <a:p>
            <a:r>
              <a:rPr lang="en-US" dirty="0"/>
              <a:t>4. Average performance: The performance metrics obtained from the k iterations are averaged to obtain a single performance estimate, which represents the overall performance of the model.</a:t>
            </a:r>
          </a:p>
          <a:p>
            <a:endParaRPr lang="en-US" dirty="0"/>
          </a:p>
          <a:p>
            <a:pPr algn="just"/>
            <a:r>
              <a:rPr lang="en-US" dirty="0"/>
              <a:t>Common choices for the value of k are 5 and 10, but it can vary depending on the size of the dataset and computational resources available.</a:t>
            </a:r>
            <a:endParaRPr lang="en-IN" dirty="0"/>
          </a:p>
        </p:txBody>
      </p:sp>
    </p:spTree>
    <p:extLst>
      <p:ext uri="{BB962C8B-B14F-4D97-AF65-F5344CB8AC3E}">
        <p14:creationId xmlns:p14="http://schemas.microsoft.com/office/powerpoint/2010/main" val="517484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4D14-A074-E7AE-B3C4-37D4FCC0B862}"/>
              </a:ext>
            </a:extLst>
          </p:cNvPr>
          <p:cNvSpPr>
            <a:spLocks noGrp="1"/>
          </p:cNvSpPr>
          <p:nvPr>
            <p:ph type="title"/>
          </p:nvPr>
        </p:nvSpPr>
        <p:spPr>
          <a:xfrm>
            <a:off x="838200" y="365125"/>
            <a:ext cx="10515600" cy="726557"/>
          </a:xfrm>
        </p:spPr>
        <p:txBody>
          <a:bodyPr/>
          <a:lstStyle/>
          <a:p>
            <a:r>
              <a:rPr lang="en-IN" dirty="0">
                <a:solidFill>
                  <a:srgbClr val="333333"/>
                </a:solidFill>
                <a:latin typeface="Times New Roman" panose="02020603050405020304" pitchFamily="18" charset="0"/>
                <a:cs typeface="Times New Roman" panose="02020603050405020304" pitchFamily="18" charset="0"/>
              </a:rPr>
              <a:t>E</a:t>
            </a:r>
            <a:r>
              <a:rPr lang="en-IN" b="0" i="0" dirty="0">
                <a:solidFill>
                  <a:srgbClr val="333333"/>
                </a:solidFill>
                <a:effectLst/>
                <a:latin typeface="Times New Roman" panose="02020603050405020304" pitchFamily="18" charset="0"/>
                <a:cs typeface="Times New Roman" panose="02020603050405020304" pitchFamily="18" charset="0"/>
              </a:rPr>
              <a:t>xample of 5-folds cross-validation</a:t>
            </a:r>
            <a:endParaRPr lang="en-IN" dirty="0">
              <a:latin typeface="Times New Roman" panose="02020603050405020304" pitchFamily="18" charset="0"/>
              <a:cs typeface="Times New Roman" panose="02020603050405020304" pitchFamily="18" charset="0"/>
            </a:endParaRPr>
          </a:p>
        </p:txBody>
      </p:sp>
      <p:pic>
        <p:nvPicPr>
          <p:cNvPr id="2050" name="Picture 2" descr="Cross-Validation in Machine Learning">
            <a:extLst>
              <a:ext uri="{FF2B5EF4-FFF2-40B4-BE49-F238E27FC236}">
                <a16:creationId xmlns:a16="http://schemas.microsoft.com/office/drawing/2014/main" id="{AE9949CC-CE03-BD3F-7BDC-50511F4851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4359" y="1800808"/>
            <a:ext cx="10217021" cy="44413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C57EEAE-1E67-6857-9C84-DD51F84ACC2F}"/>
              </a:ext>
            </a:extLst>
          </p:cNvPr>
          <p:cNvSpPr txBox="1"/>
          <p:nvPr/>
        </p:nvSpPr>
        <p:spPr>
          <a:xfrm>
            <a:off x="2820838" y="5676181"/>
            <a:ext cx="5322498" cy="646331"/>
          </a:xfrm>
          <a:prstGeom prst="rect">
            <a:avLst/>
          </a:prstGeom>
          <a:noFill/>
        </p:spPr>
        <p:txBody>
          <a:bodyPr wrap="square" rtlCol="0">
            <a:spAutoFit/>
          </a:bodyPr>
          <a:lstStyle/>
          <a:p>
            <a:r>
              <a:rPr lang="en-IN" dirty="0"/>
              <a:t>Yellow box indicates Test fold and blue box indicates </a:t>
            </a:r>
            <a:r>
              <a:rPr lang="en-IN"/>
              <a:t>training fold</a:t>
            </a:r>
            <a:endParaRPr lang="en-IN" dirty="0"/>
          </a:p>
        </p:txBody>
      </p:sp>
    </p:spTree>
    <p:extLst>
      <p:ext uri="{BB962C8B-B14F-4D97-AF65-F5344CB8AC3E}">
        <p14:creationId xmlns:p14="http://schemas.microsoft.com/office/powerpoint/2010/main" val="366181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A432-6E34-FE96-1B74-646981F37B74}"/>
              </a:ext>
            </a:extLst>
          </p:cNvPr>
          <p:cNvSpPr>
            <a:spLocks noGrp="1"/>
          </p:cNvSpPr>
          <p:nvPr>
            <p:ph type="title"/>
          </p:nvPr>
        </p:nvSpPr>
        <p:spPr/>
        <p:txBody>
          <a:bodyPr>
            <a:normAutofit fontScale="90000"/>
          </a:bodyPr>
          <a:lstStyle/>
          <a:p>
            <a:r>
              <a:rPr lang="en-US" b="1" dirty="0"/>
              <a:t>Overfitting and Underfitting in Machine Learning</a:t>
            </a:r>
            <a:br>
              <a:rPr lang="en-US" b="1" dirty="0"/>
            </a:br>
            <a:endParaRPr lang="en-IN" dirty="0"/>
          </a:p>
        </p:txBody>
      </p:sp>
      <p:sp>
        <p:nvSpPr>
          <p:cNvPr id="4" name="Rectangle 1">
            <a:extLst>
              <a:ext uri="{FF2B5EF4-FFF2-40B4-BE49-F238E27FC236}">
                <a16:creationId xmlns:a16="http://schemas.microsoft.com/office/drawing/2014/main" id="{F8DA7628-DB5D-680D-A20F-B6BFADBFAC36}"/>
              </a:ext>
            </a:extLst>
          </p:cNvPr>
          <p:cNvSpPr>
            <a:spLocks noGrp="1" noChangeArrowheads="1"/>
          </p:cNvSpPr>
          <p:nvPr>
            <p:ph idx="1"/>
          </p:nvPr>
        </p:nvSpPr>
        <p:spPr bwMode="auto">
          <a:xfrm>
            <a:off x="109457" y="1358808"/>
            <a:ext cx="11467192"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Bias:</a:t>
            </a:r>
            <a:r>
              <a:rPr kumimoji="0" lang="en-US" altLang="en-US" b="0" i="0" u="none" strike="noStrike" cap="none" normalizeH="0" baseline="0" dirty="0">
                <a:ln>
                  <a:noFill/>
                </a:ln>
                <a:solidFill>
                  <a:schemeClr val="tx1"/>
                </a:solidFill>
                <a:effectLst/>
                <a:latin typeface="Arial" panose="020B0604020202020204" pitchFamily="34" charset="0"/>
              </a:rPr>
              <a:t> Bias is a prediction error that is introduced in the model due to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oversimplifying the machine learning algorithms.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Or it is the difference between the predicted values and the actual values.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rial" panose="020B0604020202020204" pitchFamily="34" charset="0"/>
              </a:rPr>
              <a:t>Variance: </a:t>
            </a:r>
            <a:r>
              <a:rPr lang="en-US" altLang="en-US" dirty="0">
                <a:latin typeface="Arial" panose="020B0604020202020204" pitchFamily="34" charset="0"/>
              </a:rPr>
              <a:t>If the machine learning model performs well with the training  dataset, but does not perform  well with the test dataset, then variance occurs. </a:t>
            </a:r>
          </a:p>
        </p:txBody>
      </p:sp>
    </p:spTree>
    <p:extLst>
      <p:ext uri="{BB962C8B-B14F-4D97-AF65-F5344CB8AC3E}">
        <p14:creationId xmlns:p14="http://schemas.microsoft.com/office/powerpoint/2010/main" val="236869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60507-E125-5653-6E3E-80E05CECF080}"/>
              </a:ext>
            </a:extLst>
          </p:cNvPr>
          <p:cNvSpPr>
            <a:spLocks noGrp="1"/>
          </p:cNvSpPr>
          <p:nvPr>
            <p:ph idx="1"/>
          </p:nvPr>
        </p:nvSpPr>
        <p:spPr/>
        <p:txBody>
          <a:bodyPr/>
          <a:lstStyle/>
          <a:p>
            <a:r>
              <a:rPr lang="en-US" dirty="0"/>
              <a:t>Bias and variance form a trade-off in model performance. </a:t>
            </a:r>
          </a:p>
          <a:p>
            <a:endParaRPr lang="en-US" dirty="0"/>
          </a:p>
          <a:p>
            <a:pPr algn="just"/>
            <a:r>
              <a:rPr lang="en-US" dirty="0"/>
              <a:t>A model with high bias may struggle to learn the true patterns in the data, while a model with high variance may over-interpret the noise in the data. </a:t>
            </a:r>
          </a:p>
          <a:p>
            <a:endParaRPr lang="en-US" dirty="0"/>
          </a:p>
          <a:p>
            <a:pPr algn="just"/>
            <a:r>
              <a:rPr lang="en-US" dirty="0"/>
              <a:t>The goal is to find the right balance between bias and variance, known as the bias-variance trade-off.</a:t>
            </a:r>
            <a:endParaRPr lang="en-IN" dirty="0"/>
          </a:p>
        </p:txBody>
      </p:sp>
    </p:spTree>
    <p:extLst>
      <p:ext uri="{BB962C8B-B14F-4D97-AF65-F5344CB8AC3E}">
        <p14:creationId xmlns:p14="http://schemas.microsoft.com/office/powerpoint/2010/main" val="246178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B5F8-0F99-BC27-1D45-ADA47F8D5E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558CCA-05F9-0F6C-3E23-C6B372A911D7}"/>
              </a:ext>
            </a:extLst>
          </p:cNvPr>
          <p:cNvSpPr>
            <a:spLocks noGrp="1"/>
          </p:cNvSpPr>
          <p:nvPr>
            <p:ph idx="1"/>
          </p:nvPr>
        </p:nvSpPr>
        <p:spPr/>
        <p:txBody>
          <a:bodyPr/>
          <a:lstStyle/>
          <a:p>
            <a:r>
              <a:rPr lang="en-US" dirty="0"/>
              <a:t>In machine learning, underfitting and overfitting are two common issues that can arise when training a model.</a:t>
            </a:r>
          </a:p>
          <a:p>
            <a:endParaRPr lang="en-US" dirty="0"/>
          </a:p>
          <a:p>
            <a:r>
              <a:rPr lang="en-US" dirty="0"/>
              <a:t> They are related to the model's ability to generalize its predictions to unseen data.</a:t>
            </a:r>
            <a:endParaRPr lang="en-IN" dirty="0"/>
          </a:p>
        </p:txBody>
      </p:sp>
    </p:spTree>
    <p:extLst>
      <p:ext uri="{BB962C8B-B14F-4D97-AF65-F5344CB8AC3E}">
        <p14:creationId xmlns:p14="http://schemas.microsoft.com/office/powerpoint/2010/main" val="2201030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2281</Words>
  <Application>Microsoft Office PowerPoint</Application>
  <PresentationFormat>Widescreen</PresentationFormat>
  <Paragraphs>185</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Times New Roman</vt:lpstr>
      <vt:lpstr>Office Theme</vt:lpstr>
      <vt:lpstr>K-fold cross Validation</vt:lpstr>
      <vt:lpstr>K- fold Cross-validation</vt:lpstr>
      <vt:lpstr>K-Fold Cross-Validation</vt:lpstr>
      <vt:lpstr>Steps involved in k-fold cross-validation: </vt:lpstr>
      <vt:lpstr>PowerPoint Presentation</vt:lpstr>
      <vt:lpstr>Example of 5-folds cross-validation</vt:lpstr>
      <vt:lpstr>Overfitting and Underfitting in Machine Learning </vt:lpstr>
      <vt:lpstr>PowerPoint Presentation</vt:lpstr>
      <vt:lpstr>PowerPoint Presentation</vt:lpstr>
      <vt:lpstr>Underfitting</vt:lpstr>
      <vt:lpstr>PowerPoint Presentation</vt:lpstr>
      <vt:lpstr>Example of underfitting</vt:lpstr>
      <vt:lpstr>PowerPoint Presentation</vt:lpstr>
      <vt:lpstr>Reasons for Underfitting </vt:lpstr>
      <vt:lpstr>Techniques to Reduce Underfitting </vt:lpstr>
      <vt:lpstr>Feature engineering</vt:lpstr>
      <vt:lpstr>PowerPoint Presentation</vt:lpstr>
      <vt:lpstr>PowerPoint Presentation</vt:lpstr>
      <vt:lpstr>PowerPoint Presentation</vt:lpstr>
      <vt:lpstr>Overfitting</vt:lpstr>
      <vt:lpstr>PowerPoint Presentation</vt:lpstr>
      <vt:lpstr>PowerPoint Presentation</vt:lpstr>
      <vt:lpstr>PowerPoint Presentation</vt:lpstr>
      <vt:lpstr>Techniques to Reduce Overfitting </vt:lpstr>
      <vt:lpstr>Regularization techniques</vt:lpstr>
      <vt:lpstr>PowerPoint Presentation</vt:lpstr>
      <vt:lpstr>L1 regularization (Lasso)</vt:lpstr>
      <vt:lpstr>PowerPoint Presentation</vt:lpstr>
      <vt:lpstr>Ridge regularization</vt:lpstr>
      <vt:lpstr>PowerPoint Presentation</vt:lpstr>
      <vt:lpstr>PowerPoint Presentation</vt:lpstr>
      <vt:lpstr>General Intuition to Remember </vt:lpstr>
      <vt:lpstr>PowerPoint Presentation</vt:lpstr>
      <vt:lpstr>What is GridSearch? </vt:lpstr>
      <vt:lpstr>PowerPoint Presentation</vt:lpstr>
      <vt:lpstr>The “Search” in GridSearch</vt:lpstr>
      <vt:lpstr>The “Grid” in GridSearch </vt:lpstr>
      <vt:lpstr>PowerPoint Presentation</vt:lpstr>
      <vt:lpstr>The “Cross-Validation” in GridSearch </vt:lpstr>
      <vt:lpstr>PowerPoint Presentation</vt:lpstr>
      <vt:lpstr>What makes GridSearch so important? </vt:lpstr>
      <vt:lpstr>Iris Datasets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fold cross Validation</dc:title>
  <dc:creator>roshni singh</dc:creator>
  <cp:lastModifiedBy>Sanjay Kumar</cp:lastModifiedBy>
  <cp:revision>2</cp:revision>
  <dcterms:created xsi:type="dcterms:W3CDTF">2023-02-17T17:25:32Z</dcterms:created>
  <dcterms:modified xsi:type="dcterms:W3CDTF">2023-06-23T10:09:12Z</dcterms:modified>
</cp:coreProperties>
</file>