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heme" Target="theme/theme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EADD8B-BC3C-4A51-BC42-7FBB78146E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Alternative Visualization Dashboard for the Park Management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46C5A1-ACC9-4AA9-BF0F-1310BD10B0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23/02/2024 08:14:15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ashboard for the Park Management2" id="2" name="slide2">
            <a:extLst>
              <a:ext uri="{FF2B5EF4-FFF2-40B4-BE49-F238E27FC236}">
                <a16:creationId xmlns:a16="http://schemas.microsoft.com/office/drawing/2014/main" id="{F9B7D29D-F4D6-417B-A6C2-B554113FA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ashboard for the Park Management1" id="3" name="slide3">
            <a:extLst>
              <a:ext uri="{FF2B5EF4-FFF2-40B4-BE49-F238E27FC236}">
                <a16:creationId xmlns:a16="http://schemas.microsoft.com/office/drawing/2014/main" id="{71B6C061-C91B-433C-A9FC-95CD842F1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ashboard for the Park Management3" id="4" name="slide4">
            <a:extLst>
              <a:ext uri="{FF2B5EF4-FFF2-40B4-BE49-F238E27FC236}">
                <a16:creationId xmlns:a16="http://schemas.microsoft.com/office/drawing/2014/main" id="{99D943C7-F6AB-419B-9538-5E886A6439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ashboard for the Park Management4" id="5" name="slide5">
            <a:extLst>
              <a:ext uri="{FF2B5EF4-FFF2-40B4-BE49-F238E27FC236}">
                <a16:creationId xmlns:a16="http://schemas.microsoft.com/office/drawing/2014/main" id="{50FDE10C-A68D-44B1-807A-D845004C0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ashboard for the Park Management5" id="6" name="slide6">
            <a:extLst>
              <a:ext uri="{FF2B5EF4-FFF2-40B4-BE49-F238E27FC236}">
                <a16:creationId xmlns:a16="http://schemas.microsoft.com/office/drawing/2014/main" id="{9E1B091E-16C8-42F8-8607-45E5284A4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ashboard for the Park Management6" id="7" name="slide7">
            <a:extLst>
              <a:ext uri="{FF2B5EF4-FFF2-40B4-BE49-F238E27FC236}">
                <a16:creationId xmlns:a16="http://schemas.microsoft.com/office/drawing/2014/main" id="{39AC653F-947D-49A2-BA57-FC342F1EBC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9241B4B0B8A7B4B9BC57D5098402373" ma:contentTypeVersion="11" ma:contentTypeDescription="新建文档。" ma:contentTypeScope="" ma:versionID="7628f44140413807f659c0a4a5bd9b61">
  <xsd:schema xmlns:xsd="http://www.w3.org/2001/XMLSchema" xmlns:xs="http://www.w3.org/2001/XMLSchema" xmlns:p="http://schemas.microsoft.com/office/2006/metadata/properties" xmlns:ns2="4f139e6a-a1a8-4c28-9ba2-6be4218b275a" xmlns:ns3="155f92b7-e59c-4cf6-acb6-e9efcf6e345b" targetNamespace="http://schemas.microsoft.com/office/2006/metadata/properties" ma:root="true" ma:fieldsID="d986380f591101784714703b0ba1ff96" ns2:_="" ns3:_="">
    <xsd:import namespace="4f139e6a-a1a8-4c28-9ba2-6be4218b275a"/>
    <xsd:import namespace="155f92b7-e59c-4cf6-acb6-e9efcf6e34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39e6a-a1a8-4c28-9ba2-6be4218b2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图像标记" ma:readOnly="false" ma:fieldId="{5cf76f15-5ced-4ddc-b409-7134ff3c332f}" ma:taxonomyMulti="true" ma:sspId="b74adcb9-9639-454f-bd53-a051c6bc34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f92b7-e59c-4cf6-acb6-e9efcf6e345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e07d3b0-598d-45a3-a758-485d39e759f1}" ma:internalName="TaxCatchAll" ma:showField="CatchAllData" ma:web="155f92b7-e59c-4cf6-acb6-e9efcf6e34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5f92b7-e59c-4cf6-acb6-e9efcf6e345b" xsi:nil="true"/>
    <lcf76f155ced4ddcb4097134ff3c332f xmlns="4f139e6a-a1a8-4c28-9ba2-6be4218b27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141E77-7CCF-473B-8540-E750831EB83E}"/>
</file>

<file path=customXml/itemProps2.xml><?xml version="1.0" encoding="utf-8"?>
<ds:datastoreItem xmlns:ds="http://schemas.openxmlformats.org/officeDocument/2006/customXml" ds:itemID="{99602F40-962B-4266-A284-385BF2CE6AA9}"/>
</file>

<file path=customXml/itemProps3.xml><?xml version="1.0" encoding="utf-8"?>
<ds:datastoreItem xmlns:ds="http://schemas.openxmlformats.org/officeDocument/2006/customXml" ds:itemID="{AD59EB83-095D-454A-B3E0-A1E5E5704F9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2024-02-23T07:14:15Z</dcterms:created>
  <dcterms:modified xsi:type="dcterms:W3CDTF">2024-02-23T07:14:15Z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0x01010039241B4B0B8A7B4B9BC57D5098402373</vt:lpwstr>
  </property>
</Properties>
</file>