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Geo" panose="020B0604020202020204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eorgia"/>
              <a:buNone/>
              <a:defRPr sz="7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1918" y="-797720"/>
            <a:ext cx="4348163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67721" y="2448084"/>
            <a:ext cx="5811838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201813" y="-541288"/>
            <a:ext cx="5811838" cy="762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295401" y="1828800"/>
            <a:ext cx="45720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324599" y="1828800"/>
            <a:ext cx="45720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298448" y="2373284"/>
            <a:ext cx="45720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327648" y="1627258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6327648" y="2373284"/>
            <a:ext cx="45720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06490" y="685800"/>
            <a:ext cx="61022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7979330" y="2101850"/>
            <a:ext cx="360307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-1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982712" y="2101850"/>
            <a:ext cx="360273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4d.stanford.edu/reports/yixi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ubs/glove.pdf" TargetMode="External"/><Relationship Id="rId4" Type="http://schemas.openxmlformats.org/officeDocument/2006/relationships/hyperlink" Target="https://nlp.stanford.edu/IR-book/html/htmledition/stemming-and-lemmatization-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09599" y="261254"/>
            <a:ext cx="11184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Airline Sentiment Analysis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62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lang="en-US" sz="222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Ayush Tibra(15ucs032)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lang="en-US" sz="222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Bhavin Agarwal(15ucs033)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25" y="2041425"/>
            <a:ext cx="11146499" cy="40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90425" y="518500"/>
            <a:ext cx="111465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People use more words to express their negativity than expressing their positive or neutral sentiments.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88" y="1548625"/>
            <a:ext cx="11519025" cy="39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37400" y="328475"/>
            <a:ext cx="110562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Count of mentions in all types of tweets is same . Means that this feature is of no use.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0" y="1315925"/>
            <a:ext cx="11461176" cy="36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65400" y="505950"/>
            <a:ext cx="9107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Similarly for hashtags.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25" y="234525"/>
            <a:ext cx="9511775" cy="28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525" y="3740600"/>
            <a:ext cx="9511775" cy="26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25" y="2219375"/>
            <a:ext cx="10303849" cy="3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719525" y="725900"/>
            <a:ext cx="97170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of More Exclamation and question mark for negative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tweets as compared to others.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1042150" y="390625"/>
            <a:ext cx="9717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Cleaning of dataset using graph analysis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50" y="1130600"/>
            <a:ext cx="6852524" cy="18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150" y="3284375"/>
            <a:ext cx="79057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042150" y="390625"/>
            <a:ext cx="9717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after cleaning the dataset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25" y="1357125"/>
            <a:ext cx="9717000" cy="15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625" y="3643000"/>
            <a:ext cx="9717000" cy="20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50" y="3350150"/>
            <a:ext cx="10683176" cy="2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95400" y="282976"/>
            <a:ext cx="96012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288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Count Vectorizer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32150" y="1373563"/>
            <a:ext cx="10569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After cleaning of the text, the tweets needed to be converted to some vector representation so that it could be fed to the training models .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Countvectorizer converts the text documents to a matrix of token counts. So we will gather word presence (boolean) associated with text into document term matrix.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To use words in our model we have to convert it in number and this is done by count vectorizer, it take all words in all tweets.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ex. - My name is ….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47500" y="403378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Test and Train Data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47500" y="1705050"/>
            <a:ext cx="9601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</a:rPr>
              <a:t>We have split the data into test and train.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25" y="2491650"/>
            <a:ext cx="10777150" cy="2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49300" y="338078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Applying the models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49300" y="1831000"/>
            <a:ext cx="10869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</a:rPr>
              <a:t>After splitting the data to train and test, we now train the model using Logistic Regression and MultinomialNB.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0" y="3323925"/>
            <a:ext cx="11266500" cy="63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00" y="4377450"/>
            <a:ext cx="11266500" cy="63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Problem and Dataset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Research has shown that responding to tweets has revenue generating potential, drives higher satisfaction than other customer service channels, and perhaps most importantly, satisfied Twitter users spread the word.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Classifying the tweets to negative, positive and neutral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38350" y="348628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Applying GridSearchCV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5" y="2282475"/>
            <a:ext cx="11039050" cy="27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042175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MNB using Count Vectorizer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042175" y="4662625"/>
            <a:ext cx="9601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train score achieved was 0.881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test score achieved was 0.787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75" y="2852347"/>
            <a:ext cx="8669200" cy="1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175" y="1789824"/>
            <a:ext cx="10091126" cy="5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Logistic Regression using Count Vectorizer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295400" y="4861250"/>
            <a:ext cx="9601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train score achieved was 0.982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test score achieved was 0.811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407500"/>
            <a:ext cx="7937575" cy="23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688" y="1598178"/>
            <a:ext cx="80010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Is Count Vectorizer Good? Not Really!!!!!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295401" y="1828800"/>
            <a:ext cx="97305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Because many words occur frequently in the corpus. These words does not contain any discriminatory information.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TF_IDF would be good to use.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796138" y="385375"/>
            <a:ext cx="96012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Parameters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907600" y="1207625"/>
            <a:ext cx="108696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</a:rPr>
              <a:t>The following parameters were used for the Logistic Regression and MulinomialNB.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25" y="2014650"/>
            <a:ext cx="7102576" cy="41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TF-IDF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75" y="2953374"/>
            <a:ext cx="6336000" cy="1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384375" y="4813200"/>
            <a:ext cx="9601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train score achieved was 0.848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test score achieved was 0.770</a:t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375" y="1661525"/>
            <a:ext cx="9681525" cy="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TF-IDF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424825" y="4763650"/>
            <a:ext cx="9601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train score achieved was 0.804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test score achieved was 0.843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25" y="3045550"/>
            <a:ext cx="6888674" cy="171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825" y="1649625"/>
            <a:ext cx="9471775" cy="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Let’s Go DEEP….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295400" y="2745950"/>
            <a:ext cx="9730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then dived to deep learning and found Word2Vec interesting to try 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It basically provides a multidimensional vector for each tweet on the basis of SEMANTICS or closeness to a particular context.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Preparation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295400" y="2745950"/>
            <a:ext cx="9730500" cy="1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words in the tweets needed to be tokenized to a list and then we needed to provide the dimension.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dimension chosen was 50.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Dataset after Word2Vec</a:t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282624"/>
            <a:ext cx="9331425" cy="2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Problem and Dataset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Geo"/>
                <a:ea typeface="Geo"/>
                <a:cs typeface="Geo"/>
                <a:sym typeface="Geo"/>
              </a:rPr>
              <a:t>About Dataset: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 set contains about 15,000 tweets, collected from February 2015 on various airline reviews. Every review is labeled as either positive, negative or neutral. First, we want to build a model to perform sentiment analysis on the data set. Second, more interestingly, we want to assign a reason to each negative response, such as late flight, lost luggage, etc.</a:t>
            </a:r>
            <a:endParaRPr sz="20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Results after Word2Vec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817197"/>
            <a:ext cx="4378525" cy="1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3810100"/>
            <a:ext cx="8464600" cy="6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424825" y="4763650"/>
            <a:ext cx="9601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train score achieved was 0.729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test score achieved was 0.726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Conclusions...</a:t>
            </a: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295400" y="2190200"/>
            <a:ext cx="9730500" cy="3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Both classifiers achieve their best results with features of CountVectorizer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Overall, Logistic Regression outperforms the MultinomialNB.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best performance was with Logistic Regression with features from Count Vectorizer.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Best Parameters: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 value of 1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L2 regularization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max_df: 0.5 and min_df: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Train the model… Finally!!!!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00" y="1639249"/>
            <a:ext cx="9812925" cy="46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295400" y="307551"/>
            <a:ext cx="96012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950" y="2029550"/>
            <a:ext cx="9538101" cy="40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326950" y="1035350"/>
            <a:ext cx="81909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Positive Tweets: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295400" y="307551"/>
            <a:ext cx="96012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26950" y="1035350"/>
            <a:ext cx="81909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Negative Tweets:</a:t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950" y="2029550"/>
            <a:ext cx="9144849" cy="4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Related Papers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Here a few papers that we referred 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https://cs224d.Stanford.edu/reports/yixin.pdf</a:t>
            </a:r>
            <a:endParaRPr sz="2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https://nlp.stanford.edu/IR-book/html/htmledition/stemming-and-lemmatization-1.html</a:t>
            </a:r>
            <a:endParaRPr sz="2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https://nlp.stanford.edu/pubs/glove.pdf</a:t>
            </a:r>
            <a:endParaRPr sz="2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Proposed solution and Expected results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491869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Analyse the twitter data and come out useful conclusions.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Apply Machine Learning models to classify the tweets as negative, positive or neutral.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Expected Results:</a:t>
            </a:r>
            <a:endParaRPr/>
          </a:p>
          <a:p>
            <a:pPr marL="228600" lvl="0" indent="-228600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Proper classification of the tweets with above 70% accuracy.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Proposed solution and Expected results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75" y="2638499"/>
            <a:ext cx="10168600" cy="24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286725" y="1615250"/>
            <a:ext cx="85692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The dataset provided has two columns, one for the text and other for the actual sentiment.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Text Analysis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108025"/>
            <a:ext cx="9957701" cy="30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/>
              <a:t>Feature Set after analysis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75" y="1899325"/>
            <a:ext cx="9729651" cy="28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Work done so far and issues faced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166100" y="1492079"/>
            <a:ext cx="9730500" cy="4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Up till now, we have created our dataset with tweets classified and their confidences captured.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have analyzed the tweets on the basis of their: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 Count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Hashtag Count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Mention Count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Exclamation Count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Emojis Count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rgbClr val="000000"/>
      </a:dk1>
      <a:lt1>
        <a:srgbClr val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rushedMetal">
      <a:dk1>
        <a:srgbClr val="000000"/>
      </a:dk1>
      <a:lt1>
        <a:srgbClr val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106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Georgia</vt:lpstr>
      <vt:lpstr>Arial</vt:lpstr>
      <vt:lpstr>Geo</vt:lpstr>
      <vt:lpstr>Brushed Metal 16x9</vt:lpstr>
      <vt:lpstr>Airline Sentiment Analysis</vt:lpstr>
      <vt:lpstr>Problem and Dataset</vt:lpstr>
      <vt:lpstr>Problem and Dataset</vt:lpstr>
      <vt:lpstr>Related Papers</vt:lpstr>
      <vt:lpstr>Proposed solution and Expected results</vt:lpstr>
      <vt:lpstr>Proposed solution and Expected results</vt:lpstr>
      <vt:lpstr>Text Analysis</vt:lpstr>
      <vt:lpstr>Feature Set after analysis</vt:lpstr>
      <vt:lpstr>Work done so far and issues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 Vectorizer</vt:lpstr>
      <vt:lpstr>Test and Train Data</vt:lpstr>
      <vt:lpstr>Applying the models</vt:lpstr>
      <vt:lpstr>Applying GridSearchCV</vt:lpstr>
      <vt:lpstr>MNB using Count Vectorizer</vt:lpstr>
      <vt:lpstr>Logistic Regression using Count Vectorizer</vt:lpstr>
      <vt:lpstr>Is Count Vectorizer Good? Not Really!!!!!</vt:lpstr>
      <vt:lpstr>Parameters</vt:lpstr>
      <vt:lpstr>TF-IDF</vt:lpstr>
      <vt:lpstr>TF-IDF</vt:lpstr>
      <vt:lpstr>Let’s Go DEEP….</vt:lpstr>
      <vt:lpstr>Preparation</vt:lpstr>
      <vt:lpstr>Dataset after Word2Vec</vt:lpstr>
      <vt:lpstr>Results after Word2Vec</vt:lpstr>
      <vt:lpstr>Conclusions...</vt:lpstr>
      <vt:lpstr>Train the model… Finally!!!!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Sentiment Analysis</dc:title>
  <cp:lastModifiedBy>Ayush Tibra</cp:lastModifiedBy>
  <cp:revision>1</cp:revision>
  <dcterms:modified xsi:type="dcterms:W3CDTF">2018-04-21T09:36:24Z</dcterms:modified>
</cp:coreProperties>
</file>