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256" r:id="rId5"/>
    <p:sldId id="257" r:id="rId6"/>
    <p:sldId id="258" r:id="rId7"/>
    <p:sldId id="479" r:id="rId8"/>
    <p:sldId id="261" r:id="rId9"/>
    <p:sldId id="462" r:id="rId10"/>
    <p:sldId id="466" r:id="rId11"/>
    <p:sldId id="465" r:id="rId12"/>
    <p:sldId id="477" r:id="rId13"/>
    <p:sldId id="4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8B6"/>
    <a:srgbClr val="8C5896"/>
    <a:srgbClr val="7C6560"/>
    <a:srgbClr val="29282D"/>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1" d="100"/>
          <a:sy n="71" d="100"/>
        </p:scale>
        <p:origin x="684" y="7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9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9/9/2024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53361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207596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406111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24844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111843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333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445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9/9/2024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32" r:id="rId6"/>
    <p:sldLayoutId id="2147483733"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9/9/2024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9/9/2024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9/9/2024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9EB629-46FB-A8B0-1E6C-01E2CD05A01A}"/>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338393" y="499861"/>
            <a:ext cx="11515165" cy="777991"/>
          </a:xfrm>
          <a:prstGeom prst="rect">
            <a:avLst/>
          </a:prstGeom>
        </p:spPr>
        <p:txBody>
          <a:bodyPr vert="horz" wrap="square" lIns="0" tIns="8467" rIns="0" bIns="0" rtlCol="0" anchor="ctr">
            <a:spAutoFit/>
          </a:bodyPr>
          <a:lstStyle/>
          <a:p>
            <a:pPr marL="8467" algn="ctr">
              <a:lnSpc>
                <a:spcPct val="100000"/>
              </a:lnSpc>
              <a:spcBef>
                <a:spcPts val="67"/>
              </a:spcBef>
            </a:pPr>
            <a:r>
              <a:rPr spc="-76" dirty="0">
                <a:latin typeface="Times New Roman" panose="02020603050405020304" pitchFamily="18" charset="0"/>
                <a:cs typeface="Times New Roman" panose="02020603050405020304" pitchFamily="18" charset="0"/>
              </a:rPr>
              <a:t>H</a:t>
            </a:r>
            <a:r>
              <a:rPr spc="67" dirty="0">
                <a:latin typeface="Times New Roman" panose="02020603050405020304" pitchFamily="18" charset="0"/>
                <a:cs typeface="Times New Roman" panose="02020603050405020304" pitchFamily="18" charset="0"/>
              </a:rPr>
              <a:t>a</a:t>
            </a:r>
            <a:r>
              <a:rPr spc="-153" dirty="0">
                <a:latin typeface="Times New Roman" panose="02020603050405020304" pitchFamily="18" charset="0"/>
                <a:cs typeface="Times New Roman" panose="02020603050405020304" pitchFamily="18" charset="0"/>
              </a:rPr>
              <a:t>r</a:t>
            </a:r>
            <a:r>
              <a:rPr spc="-169" dirty="0">
                <a:latin typeface="Times New Roman" panose="02020603050405020304" pitchFamily="18" charset="0"/>
                <a:cs typeface="Times New Roman" panose="02020603050405020304" pitchFamily="18" charset="0"/>
              </a:rPr>
              <a:t>c</a:t>
            </a:r>
            <a:r>
              <a:rPr spc="87" dirty="0">
                <a:latin typeface="Times New Roman" panose="02020603050405020304" pitchFamily="18" charset="0"/>
                <a:cs typeface="Times New Roman" panose="02020603050405020304" pitchFamily="18" charset="0"/>
              </a:rPr>
              <a:t>o</a:t>
            </a:r>
            <a:r>
              <a:rPr spc="-87" dirty="0">
                <a:latin typeface="Times New Roman" panose="02020603050405020304" pitchFamily="18" charset="0"/>
                <a:cs typeface="Times New Roman" panose="02020603050405020304" pitchFamily="18" charset="0"/>
              </a:rPr>
              <a:t>u</a:t>
            </a:r>
            <a:r>
              <a:rPr spc="-153" dirty="0">
                <a:latin typeface="Times New Roman" panose="02020603050405020304" pitchFamily="18" charset="0"/>
                <a:cs typeface="Times New Roman" panose="02020603050405020304" pitchFamily="18" charset="0"/>
              </a:rPr>
              <a:t>r</a:t>
            </a:r>
            <a:r>
              <a:rPr spc="-83" dirty="0">
                <a:latin typeface="Times New Roman" panose="02020603050405020304" pitchFamily="18" charset="0"/>
                <a:cs typeface="Times New Roman" panose="02020603050405020304" pitchFamily="18" charset="0"/>
              </a:rPr>
              <a:t>t</a:t>
            </a:r>
            <a:r>
              <a:rPr spc="-287" dirty="0">
                <a:latin typeface="Times New Roman" panose="02020603050405020304" pitchFamily="18" charset="0"/>
                <a:cs typeface="Times New Roman" panose="02020603050405020304" pitchFamily="18" charset="0"/>
              </a:rPr>
              <a:t> </a:t>
            </a:r>
            <a:r>
              <a:rPr spc="93" dirty="0">
                <a:latin typeface="Times New Roman" panose="02020603050405020304" pitchFamily="18" charset="0"/>
                <a:cs typeface="Times New Roman" panose="02020603050405020304" pitchFamily="18" charset="0"/>
              </a:rPr>
              <a:t>B</a:t>
            </a:r>
            <a:r>
              <a:rPr spc="-87" dirty="0">
                <a:latin typeface="Times New Roman" panose="02020603050405020304" pitchFamily="18" charset="0"/>
                <a:cs typeface="Times New Roman" panose="02020603050405020304" pitchFamily="18" charset="0"/>
              </a:rPr>
              <a:t>u</a:t>
            </a:r>
            <a:r>
              <a:rPr spc="-83" dirty="0">
                <a:latin typeface="Times New Roman" panose="02020603050405020304" pitchFamily="18" charset="0"/>
                <a:cs typeface="Times New Roman" panose="02020603050405020304" pitchFamily="18" charset="0"/>
              </a:rPr>
              <a:t>t</a:t>
            </a:r>
            <a:r>
              <a:rPr spc="3" dirty="0">
                <a:latin typeface="Times New Roman" panose="02020603050405020304" pitchFamily="18" charset="0"/>
                <a:cs typeface="Times New Roman" panose="02020603050405020304" pitchFamily="18" charset="0"/>
              </a:rPr>
              <a:t>l</a:t>
            </a:r>
            <a:r>
              <a:rPr spc="-123" dirty="0">
                <a:latin typeface="Times New Roman" panose="02020603050405020304" pitchFamily="18" charset="0"/>
                <a:cs typeface="Times New Roman" panose="02020603050405020304" pitchFamily="18" charset="0"/>
              </a:rPr>
              <a:t>e</a:t>
            </a:r>
            <a:r>
              <a:rPr spc="-153" dirty="0">
                <a:latin typeface="Times New Roman" panose="02020603050405020304" pitchFamily="18" charset="0"/>
                <a:cs typeface="Times New Roman" panose="02020603050405020304" pitchFamily="18" charset="0"/>
              </a:rPr>
              <a:t>r</a:t>
            </a:r>
            <a:r>
              <a:rPr spc="-287" dirty="0">
                <a:latin typeface="Times New Roman" panose="02020603050405020304" pitchFamily="18" charset="0"/>
                <a:cs typeface="Times New Roman" panose="02020603050405020304" pitchFamily="18" charset="0"/>
              </a:rPr>
              <a:t> </a:t>
            </a:r>
            <a:r>
              <a:rPr spc="-393" dirty="0">
                <a:latin typeface="Times New Roman" panose="02020603050405020304" pitchFamily="18" charset="0"/>
                <a:cs typeface="Times New Roman" panose="02020603050405020304" pitchFamily="18" charset="0"/>
              </a:rPr>
              <a:t>T</a:t>
            </a:r>
            <a:r>
              <a:rPr spc="-123" dirty="0">
                <a:latin typeface="Times New Roman" panose="02020603050405020304" pitchFamily="18" charset="0"/>
                <a:cs typeface="Times New Roman" panose="02020603050405020304" pitchFamily="18" charset="0"/>
              </a:rPr>
              <a:t>e</a:t>
            </a:r>
            <a:r>
              <a:rPr spc="-173" dirty="0">
                <a:latin typeface="Times New Roman" panose="02020603050405020304" pitchFamily="18" charset="0"/>
                <a:cs typeface="Times New Roman" panose="02020603050405020304" pitchFamily="18" charset="0"/>
              </a:rPr>
              <a:t>c</a:t>
            </a:r>
            <a:r>
              <a:rPr spc="-73" dirty="0">
                <a:latin typeface="Times New Roman" panose="02020603050405020304" pitchFamily="18" charset="0"/>
                <a:cs typeface="Times New Roman" panose="02020603050405020304" pitchFamily="18" charset="0"/>
              </a:rPr>
              <a:t>h</a:t>
            </a:r>
            <a:r>
              <a:rPr spc="-60" dirty="0">
                <a:latin typeface="Times New Roman" panose="02020603050405020304" pitchFamily="18" charset="0"/>
                <a:cs typeface="Times New Roman" panose="02020603050405020304" pitchFamily="18" charset="0"/>
              </a:rPr>
              <a:t>n</a:t>
            </a:r>
            <a:r>
              <a:rPr spc="-83" dirty="0">
                <a:latin typeface="Times New Roman" panose="02020603050405020304" pitchFamily="18" charset="0"/>
                <a:cs typeface="Times New Roman" panose="02020603050405020304" pitchFamily="18" charset="0"/>
              </a:rPr>
              <a:t>i</a:t>
            </a:r>
            <a:r>
              <a:rPr spc="-173" dirty="0">
                <a:latin typeface="Times New Roman" panose="02020603050405020304" pitchFamily="18" charset="0"/>
                <a:cs typeface="Times New Roman" panose="02020603050405020304" pitchFamily="18" charset="0"/>
              </a:rPr>
              <a:t>c</a:t>
            </a:r>
            <a:r>
              <a:rPr spc="67" dirty="0">
                <a:latin typeface="Times New Roman" panose="02020603050405020304" pitchFamily="18" charset="0"/>
                <a:cs typeface="Times New Roman" panose="02020603050405020304" pitchFamily="18" charset="0"/>
              </a:rPr>
              <a:t>a</a:t>
            </a:r>
            <a:r>
              <a:rPr spc="3" dirty="0">
                <a:latin typeface="Times New Roman" panose="02020603050405020304" pitchFamily="18" charset="0"/>
                <a:cs typeface="Times New Roman" panose="02020603050405020304" pitchFamily="18" charset="0"/>
              </a:rPr>
              <a:t>l</a:t>
            </a:r>
            <a:r>
              <a:rPr spc="-287" dirty="0">
                <a:latin typeface="Times New Roman" panose="02020603050405020304" pitchFamily="18" charset="0"/>
                <a:cs typeface="Times New Roman" panose="02020603050405020304" pitchFamily="18" charset="0"/>
              </a:rPr>
              <a:t> </a:t>
            </a:r>
            <a:r>
              <a:rPr spc="-123" dirty="0">
                <a:latin typeface="Times New Roman" panose="02020603050405020304" pitchFamily="18" charset="0"/>
                <a:cs typeface="Times New Roman" panose="02020603050405020304" pitchFamily="18" charset="0"/>
              </a:rPr>
              <a:t>U</a:t>
            </a:r>
            <a:r>
              <a:rPr spc="-60" dirty="0">
                <a:latin typeface="Times New Roman" panose="02020603050405020304" pitchFamily="18" charset="0"/>
                <a:cs typeface="Times New Roman" panose="02020603050405020304" pitchFamily="18" charset="0"/>
              </a:rPr>
              <a:t>n</a:t>
            </a:r>
            <a:r>
              <a:rPr spc="-83" dirty="0">
                <a:latin typeface="Times New Roman" panose="02020603050405020304" pitchFamily="18" charset="0"/>
                <a:cs typeface="Times New Roman" panose="02020603050405020304" pitchFamily="18" charset="0"/>
              </a:rPr>
              <a:t>i</a:t>
            </a:r>
            <a:r>
              <a:rPr spc="-100" dirty="0">
                <a:latin typeface="Times New Roman" panose="02020603050405020304" pitchFamily="18" charset="0"/>
                <a:cs typeface="Times New Roman" panose="02020603050405020304" pitchFamily="18" charset="0"/>
              </a:rPr>
              <a:t>v</a:t>
            </a:r>
            <a:r>
              <a:rPr spc="-123" dirty="0">
                <a:latin typeface="Times New Roman" panose="02020603050405020304" pitchFamily="18" charset="0"/>
                <a:cs typeface="Times New Roman" panose="02020603050405020304" pitchFamily="18" charset="0"/>
              </a:rPr>
              <a:t>e</a:t>
            </a:r>
            <a:r>
              <a:rPr spc="-153" dirty="0">
                <a:latin typeface="Times New Roman" panose="02020603050405020304" pitchFamily="18" charset="0"/>
                <a:cs typeface="Times New Roman" panose="02020603050405020304" pitchFamily="18" charset="0"/>
              </a:rPr>
              <a:t>r</a:t>
            </a:r>
            <a:r>
              <a:rPr spc="240" dirty="0">
                <a:latin typeface="Times New Roman" panose="02020603050405020304" pitchFamily="18" charset="0"/>
                <a:cs typeface="Times New Roman" panose="02020603050405020304" pitchFamily="18" charset="0"/>
              </a:rPr>
              <a:t>s</a:t>
            </a:r>
            <a:r>
              <a:rPr spc="-83" dirty="0">
                <a:latin typeface="Times New Roman" panose="02020603050405020304" pitchFamily="18" charset="0"/>
                <a:cs typeface="Times New Roman" panose="02020603050405020304" pitchFamily="18" charset="0"/>
              </a:rPr>
              <a:t>it</a:t>
            </a:r>
            <a:r>
              <a:rPr spc="-110" dirty="0">
                <a:latin typeface="Times New Roman" panose="02020603050405020304" pitchFamily="18" charset="0"/>
                <a:cs typeface="Times New Roman" panose="02020603050405020304" pitchFamily="18" charset="0"/>
              </a:rPr>
              <a:t>y</a:t>
            </a:r>
          </a:p>
        </p:txBody>
      </p:sp>
      <p:sp>
        <p:nvSpPr>
          <p:cNvPr id="3" name="object 3"/>
          <p:cNvSpPr txBox="1"/>
          <p:nvPr/>
        </p:nvSpPr>
        <p:spPr>
          <a:xfrm>
            <a:off x="1956895" y="1371737"/>
            <a:ext cx="7582299" cy="956244"/>
          </a:xfrm>
          <a:prstGeom prst="rect">
            <a:avLst/>
          </a:prstGeom>
        </p:spPr>
        <p:txBody>
          <a:bodyPr vert="horz" wrap="square" lIns="0" tIns="149436" rIns="0" bIns="0" rtlCol="0">
            <a:spAutoFit/>
          </a:bodyPr>
          <a:lstStyle/>
          <a:p>
            <a:pPr algn="ctr">
              <a:spcBef>
                <a:spcPts val="1176"/>
              </a:spcBef>
            </a:pPr>
            <a:r>
              <a:rPr sz="2400" b="1" spc="50" dirty="0">
                <a:solidFill>
                  <a:srgbClr val="535353"/>
                </a:solidFill>
                <a:latin typeface="Times New Roman" panose="02020603050405020304" pitchFamily="18" charset="0"/>
                <a:cs typeface="Times New Roman" panose="02020603050405020304" pitchFamily="18" charset="0"/>
              </a:rPr>
              <a:t>Department</a:t>
            </a:r>
            <a:r>
              <a:rPr sz="2400" b="1" spc="3" dirty="0">
                <a:solidFill>
                  <a:srgbClr val="535353"/>
                </a:solidFill>
                <a:latin typeface="Times New Roman" panose="02020603050405020304" pitchFamily="18" charset="0"/>
                <a:cs typeface="Times New Roman" panose="02020603050405020304" pitchFamily="18" charset="0"/>
              </a:rPr>
              <a:t> </a:t>
            </a:r>
            <a:r>
              <a:rPr sz="2400" b="1" spc="43" dirty="0">
                <a:solidFill>
                  <a:srgbClr val="535353"/>
                </a:solidFill>
                <a:latin typeface="Times New Roman" panose="02020603050405020304" pitchFamily="18" charset="0"/>
                <a:cs typeface="Times New Roman" panose="02020603050405020304" pitchFamily="18" charset="0"/>
              </a:rPr>
              <a:t>of</a:t>
            </a:r>
            <a:r>
              <a:rPr sz="2400" b="1" spc="7" dirty="0">
                <a:solidFill>
                  <a:srgbClr val="535353"/>
                </a:solidFill>
                <a:latin typeface="Times New Roman" panose="02020603050405020304" pitchFamily="18" charset="0"/>
                <a:cs typeface="Times New Roman" panose="02020603050405020304" pitchFamily="18" charset="0"/>
              </a:rPr>
              <a:t> </a:t>
            </a:r>
            <a:r>
              <a:rPr sz="2400" b="1" spc="40" dirty="0">
                <a:solidFill>
                  <a:srgbClr val="535353"/>
                </a:solidFill>
                <a:latin typeface="Times New Roman" panose="02020603050405020304" pitchFamily="18" charset="0"/>
                <a:cs typeface="Times New Roman" panose="02020603050405020304" pitchFamily="18" charset="0"/>
              </a:rPr>
              <a:t>Computer</a:t>
            </a:r>
            <a:r>
              <a:rPr sz="2400" b="1" spc="7" dirty="0">
                <a:solidFill>
                  <a:srgbClr val="535353"/>
                </a:solidFill>
                <a:latin typeface="Times New Roman" panose="02020603050405020304" pitchFamily="18" charset="0"/>
                <a:cs typeface="Times New Roman" panose="02020603050405020304" pitchFamily="18" charset="0"/>
              </a:rPr>
              <a:t> </a:t>
            </a:r>
            <a:r>
              <a:rPr sz="2400" b="1" spc="40" dirty="0">
                <a:solidFill>
                  <a:srgbClr val="535353"/>
                </a:solidFill>
                <a:latin typeface="Times New Roman" panose="02020603050405020304" pitchFamily="18" charset="0"/>
                <a:cs typeface="Times New Roman" panose="02020603050405020304" pitchFamily="18" charset="0"/>
              </a:rPr>
              <a:t>Science</a:t>
            </a:r>
            <a:r>
              <a:rPr sz="2400" b="1" spc="7" dirty="0">
                <a:solidFill>
                  <a:srgbClr val="535353"/>
                </a:solidFill>
                <a:latin typeface="Times New Roman" panose="02020603050405020304" pitchFamily="18" charset="0"/>
                <a:cs typeface="Times New Roman" panose="02020603050405020304" pitchFamily="18" charset="0"/>
              </a:rPr>
              <a:t> </a:t>
            </a:r>
            <a:r>
              <a:rPr sz="2400" b="1" spc="70" dirty="0">
                <a:solidFill>
                  <a:srgbClr val="535353"/>
                </a:solidFill>
                <a:latin typeface="Times New Roman" panose="02020603050405020304" pitchFamily="18" charset="0"/>
                <a:cs typeface="Times New Roman" panose="02020603050405020304" pitchFamily="18" charset="0"/>
              </a:rPr>
              <a:t>and</a:t>
            </a:r>
            <a:r>
              <a:rPr sz="2400" b="1" spc="3" dirty="0">
                <a:solidFill>
                  <a:srgbClr val="535353"/>
                </a:solidFill>
                <a:latin typeface="Times New Roman" panose="02020603050405020304" pitchFamily="18" charset="0"/>
                <a:cs typeface="Times New Roman" panose="02020603050405020304" pitchFamily="18" charset="0"/>
              </a:rPr>
              <a:t> </a:t>
            </a:r>
            <a:r>
              <a:rPr sz="2400" b="1" spc="50" dirty="0">
                <a:solidFill>
                  <a:srgbClr val="535353"/>
                </a:solidFill>
                <a:latin typeface="Times New Roman" panose="02020603050405020304" pitchFamily="18" charset="0"/>
                <a:cs typeface="Times New Roman" panose="02020603050405020304" pitchFamily="18" charset="0"/>
              </a:rPr>
              <a:t>Engineering</a:t>
            </a:r>
            <a:endParaRPr sz="2400" dirty="0">
              <a:latin typeface="Times New Roman" panose="02020603050405020304" pitchFamily="18" charset="0"/>
              <a:cs typeface="Times New Roman" panose="02020603050405020304" pitchFamily="18" charset="0"/>
            </a:endParaRPr>
          </a:p>
          <a:p>
            <a:pPr algn="ctr">
              <a:spcBef>
                <a:spcPts val="950"/>
              </a:spcBef>
            </a:pPr>
            <a:r>
              <a:rPr sz="2000" spc="70" dirty="0">
                <a:latin typeface="Times New Roman" panose="02020603050405020304" pitchFamily="18" charset="0"/>
                <a:cs typeface="Times New Roman" panose="02020603050405020304" pitchFamily="18" charset="0"/>
              </a:rPr>
              <a:t>Session</a:t>
            </a:r>
            <a:r>
              <a:rPr sz="2000" spc="-4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202</a:t>
            </a:r>
            <a:r>
              <a:rPr lang="en-IN" sz="2000" spc="-20" dirty="0">
                <a:latin typeface="Times New Roman" panose="02020603050405020304" pitchFamily="18" charset="0"/>
                <a:cs typeface="Times New Roman" panose="02020603050405020304" pitchFamily="18" charset="0"/>
              </a:rPr>
              <a:t>3</a:t>
            </a:r>
            <a:r>
              <a:rPr sz="2000" spc="-20" dirty="0">
                <a:latin typeface="Times New Roman" panose="02020603050405020304" pitchFamily="18" charset="0"/>
                <a:cs typeface="Times New Roman" panose="02020603050405020304" pitchFamily="18" charset="0"/>
              </a:rPr>
              <a:t>-202</a:t>
            </a:r>
            <a:r>
              <a:rPr lang="en-IN" sz="2000" spc="-20" dirty="0">
                <a:latin typeface="Times New Roman" panose="02020603050405020304" pitchFamily="18" charset="0"/>
                <a:cs typeface="Times New Roman" panose="02020603050405020304" pitchFamily="18" charset="0"/>
              </a:rPr>
              <a:t>5</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2652831" y="2894973"/>
            <a:ext cx="6886363" cy="1486775"/>
          </a:xfrm>
          <a:prstGeom prst="rect">
            <a:avLst/>
          </a:prstGeom>
        </p:spPr>
        <p:txBody>
          <a:bodyPr vert="horz" wrap="square" lIns="0" tIns="8467" rIns="0" bIns="0" rtlCol="0">
            <a:spAutoFit/>
          </a:bodyPr>
          <a:lstStyle/>
          <a:p>
            <a:pPr algn="ctr">
              <a:lnSpc>
                <a:spcPts val="2793"/>
              </a:lnSpc>
              <a:spcBef>
                <a:spcPts val="67"/>
              </a:spcBef>
            </a:pPr>
            <a:r>
              <a:rPr sz="2333" b="1" spc="60" dirty="0">
                <a:latin typeface="Times New Roman" panose="02020603050405020304" pitchFamily="18" charset="0"/>
                <a:cs typeface="Times New Roman" panose="02020603050405020304" pitchFamily="18" charset="0"/>
              </a:rPr>
              <a:t>Industrial</a:t>
            </a:r>
            <a:r>
              <a:rPr sz="2333" b="1" dirty="0">
                <a:latin typeface="Times New Roman" panose="02020603050405020304" pitchFamily="18" charset="0"/>
                <a:cs typeface="Times New Roman" panose="02020603050405020304" pitchFamily="18" charset="0"/>
              </a:rPr>
              <a:t> </a:t>
            </a:r>
            <a:r>
              <a:rPr sz="2333" b="1" spc="27" dirty="0">
                <a:latin typeface="Times New Roman" panose="02020603050405020304" pitchFamily="18" charset="0"/>
                <a:cs typeface="Times New Roman" panose="02020603050405020304" pitchFamily="18" charset="0"/>
              </a:rPr>
              <a:t>Training</a:t>
            </a:r>
            <a:r>
              <a:rPr sz="2333" b="1" dirty="0">
                <a:latin typeface="Times New Roman" panose="02020603050405020304" pitchFamily="18" charset="0"/>
                <a:cs typeface="Times New Roman" panose="02020603050405020304" pitchFamily="18" charset="0"/>
              </a:rPr>
              <a:t> </a:t>
            </a:r>
            <a:r>
              <a:rPr sz="2333" b="1" spc="40" dirty="0">
                <a:latin typeface="Times New Roman" panose="02020603050405020304" pitchFamily="18" charset="0"/>
                <a:cs typeface="Times New Roman" panose="02020603050405020304" pitchFamily="18" charset="0"/>
              </a:rPr>
              <a:t>Report</a:t>
            </a:r>
            <a:r>
              <a:rPr sz="2333" b="1" spc="3" dirty="0">
                <a:latin typeface="Times New Roman" panose="02020603050405020304" pitchFamily="18" charset="0"/>
                <a:cs typeface="Times New Roman" panose="02020603050405020304" pitchFamily="18" charset="0"/>
              </a:rPr>
              <a:t> On</a:t>
            </a:r>
            <a:r>
              <a:rPr sz="2333" b="1" dirty="0">
                <a:latin typeface="Times New Roman" panose="02020603050405020304" pitchFamily="18" charset="0"/>
                <a:cs typeface="Times New Roman" panose="02020603050405020304" pitchFamily="18" charset="0"/>
              </a:rPr>
              <a:t> </a:t>
            </a:r>
            <a:r>
              <a:rPr lang="en-IN" sz="2333" b="1" spc="3" dirty="0">
                <a:latin typeface="Times New Roman" panose="02020603050405020304" pitchFamily="18" charset="0"/>
                <a:cs typeface="Times New Roman" panose="02020603050405020304" pitchFamily="18" charset="0"/>
              </a:rPr>
              <a:t>Java</a:t>
            </a:r>
            <a:r>
              <a:rPr sz="2333" b="1" spc="3" dirty="0">
                <a:latin typeface="Times New Roman" panose="02020603050405020304" pitchFamily="18" charset="0"/>
                <a:cs typeface="Times New Roman" panose="02020603050405020304" pitchFamily="18" charset="0"/>
              </a:rPr>
              <a:t> </a:t>
            </a:r>
            <a:r>
              <a:rPr sz="2333" b="1" spc="40" dirty="0">
                <a:latin typeface="Times New Roman" panose="02020603050405020304" pitchFamily="18" charset="0"/>
                <a:cs typeface="Times New Roman" panose="02020603050405020304" pitchFamily="18" charset="0"/>
              </a:rPr>
              <a:t>Development</a:t>
            </a:r>
            <a:endParaRPr lang="en-IN" sz="2333" b="1" spc="40" dirty="0">
              <a:latin typeface="Times New Roman" panose="02020603050405020304" pitchFamily="18" charset="0"/>
              <a:cs typeface="Times New Roman" panose="02020603050405020304" pitchFamily="18" charset="0"/>
            </a:endParaRPr>
          </a:p>
          <a:p>
            <a:pPr algn="ctr">
              <a:lnSpc>
                <a:spcPts val="2793"/>
              </a:lnSpc>
              <a:spcBef>
                <a:spcPts val="67"/>
              </a:spcBef>
            </a:pPr>
            <a:r>
              <a:rPr lang="en-US" sz="2400" dirty="0">
                <a:solidFill>
                  <a:srgbClr val="000000"/>
                </a:solidFill>
                <a:latin typeface="Times New Roman"/>
                <a:ea typeface="Times New Roman"/>
                <a:cs typeface="Times New Roman"/>
                <a:sym typeface="Times New Roman"/>
              </a:rPr>
              <a:t>Currently undergoing training at </a:t>
            </a:r>
            <a:r>
              <a:rPr lang="en-US" sz="2400" dirty="0" err="1">
                <a:solidFill>
                  <a:srgbClr val="000000"/>
                </a:solidFill>
                <a:latin typeface="Times New Roman"/>
                <a:ea typeface="Times New Roman"/>
                <a:cs typeface="Times New Roman"/>
                <a:sym typeface="Times New Roman"/>
              </a:rPr>
              <a:t>codeclause</a:t>
            </a:r>
            <a:endParaRPr lang="en-US" sz="2400" dirty="0">
              <a:solidFill>
                <a:srgbClr val="000000"/>
              </a:solidFill>
              <a:latin typeface="Times New Roman"/>
              <a:ea typeface="Times New Roman"/>
              <a:cs typeface="Times New Roman"/>
              <a:sym typeface="Times New Roman"/>
            </a:endParaRPr>
          </a:p>
          <a:p>
            <a:pPr algn="ctr">
              <a:lnSpc>
                <a:spcPts val="2793"/>
              </a:lnSpc>
              <a:spcBef>
                <a:spcPts val="67"/>
              </a:spcBef>
            </a:pPr>
            <a:endParaRPr sz="2333" b="1" dirty="0">
              <a:latin typeface="Times New Roman" panose="02020603050405020304" pitchFamily="18" charset="0"/>
              <a:cs typeface="Times New Roman" panose="02020603050405020304" pitchFamily="18" charset="0"/>
            </a:endParaRPr>
          </a:p>
          <a:p>
            <a:pPr marR="174845" algn="ctr">
              <a:lnSpc>
                <a:spcPts val="3073"/>
              </a:lnSpc>
            </a:pPr>
            <a:r>
              <a:rPr sz="2567" i="1" spc="27" dirty="0">
                <a:latin typeface="Times New Roman" panose="02020603050405020304" pitchFamily="18" charset="0"/>
                <a:cs typeface="Times New Roman" panose="02020603050405020304" pitchFamily="18" charset="0"/>
              </a:rPr>
              <a:t>Master</a:t>
            </a:r>
            <a:r>
              <a:rPr sz="2567" i="1" spc="-40" dirty="0">
                <a:latin typeface="Times New Roman" panose="02020603050405020304" pitchFamily="18" charset="0"/>
                <a:cs typeface="Times New Roman" panose="02020603050405020304" pitchFamily="18" charset="0"/>
              </a:rPr>
              <a:t> </a:t>
            </a:r>
            <a:r>
              <a:rPr sz="2567" i="1" spc="-13" dirty="0">
                <a:latin typeface="Times New Roman" panose="02020603050405020304" pitchFamily="18" charset="0"/>
                <a:cs typeface="Times New Roman" panose="02020603050405020304" pitchFamily="18" charset="0"/>
              </a:rPr>
              <a:t>of</a:t>
            </a:r>
            <a:r>
              <a:rPr sz="2567" i="1" spc="-40" dirty="0">
                <a:latin typeface="Times New Roman" panose="02020603050405020304" pitchFamily="18" charset="0"/>
                <a:cs typeface="Times New Roman" panose="02020603050405020304" pitchFamily="18" charset="0"/>
              </a:rPr>
              <a:t> </a:t>
            </a:r>
            <a:r>
              <a:rPr sz="2567" i="1" spc="3" dirty="0">
                <a:latin typeface="Times New Roman" panose="02020603050405020304" pitchFamily="18" charset="0"/>
                <a:cs typeface="Times New Roman" panose="02020603050405020304" pitchFamily="18" charset="0"/>
              </a:rPr>
              <a:t>Computer</a:t>
            </a:r>
            <a:r>
              <a:rPr sz="2567" i="1" spc="-40" dirty="0">
                <a:latin typeface="Times New Roman" panose="02020603050405020304" pitchFamily="18" charset="0"/>
                <a:cs typeface="Times New Roman" panose="02020603050405020304" pitchFamily="18" charset="0"/>
              </a:rPr>
              <a:t> </a:t>
            </a:r>
            <a:r>
              <a:rPr sz="2567" i="1" spc="3" dirty="0">
                <a:latin typeface="Times New Roman" panose="02020603050405020304" pitchFamily="18" charset="0"/>
                <a:cs typeface="Times New Roman" panose="02020603050405020304" pitchFamily="18" charset="0"/>
              </a:rPr>
              <a:t>Application</a:t>
            </a:r>
            <a:endParaRPr sz="2567" i="1" dirty="0">
              <a:latin typeface="Times New Roman" panose="02020603050405020304" pitchFamily="18" charset="0"/>
              <a:cs typeface="Times New Roman" panose="02020603050405020304" pitchFamily="18" charset="0"/>
            </a:endParaRPr>
          </a:p>
        </p:txBody>
      </p:sp>
      <p:sp>
        <p:nvSpPr>
          <p:cNvPr id="6" name="object 6"/>
          <p:cNvSpPr txBox="1"/>
          <p:nvPr/>
        </p:nvSpPr>
        <p:spPr>
          <a:xfrm>
            <a:off x="9036424" y="4140276"/>
            <a:ext cx="2318584" cy="1843111"/>
          </a:xfrm>
          <a:prstGeom prst="rect">
            <a:avLst/>
          </a:prstGeom>
        </p:spPr>
        <p:txBody>
          <a:bodyPr vert="horz" wrap="square" lIns="0" tIns="62653" rIns="0" bIns="0" rtlCol="0">
            <a:spAutoFit/>
          </a:bodyPr>
          <a:lstStyle/>
          <a:p>
            <a:pPr marL="8467" marR="3387" indent="-423" algn="ctr">
              <a:lnSpc>
                <a:spcPct val="126000"/>
              </a:lnSpc>
              <a:spcBef>
                <a:spcPts val="493"/>
              </a:spcBef>
            </a:pPr>
            <a:r>
              <a:rPr sz="2333" b="1" spc="43" dirty="0">
                <a:latin typeface="Times New Roman" panose="02020603050405020304" pitchFamily="18" charset="0"/>
                <a:cs typeface="Times New Roman" panose="02020603050405020304" pitchFamily="18" charset="0"/>
              </a:rPr>
              <a:t>Presented</a:t>
            </a:r>
            <a:r>
              <a:rPr sz="2333" b="1" spc="-40" dirty="0">
                <a:latin typeface="Times New Roman" panose="02020603050405020304" pitchFamily="18" charset="0"/>
                <a:cs typeface="Times New Roman" panose="02020603050405020304" pitchFamily="18" charset="0"/>
              </a:rPr>
              <a:t> </a:t>
            </a:r>
            <a:r>
              <a:rPr sz="2333" b="1" spc="-57" dirty="0">
                <a:latin typeface="Times New Roman" panose="02020603050405020304" pitchFamily="18" charset="0"/>
                <a:cs typeface="Times New Roman" panose="02020603050405020304" pitchFamily="18" charset="0"/>
              </a:rPr>
              <a:t>By:</a:t>
            </a:r>
            <a:endParaRPr lang="en-IN" sz="2333" b="1" spc="-57" dirty="0">
              <a:latin typeface="Times New Roman" panose="02020603050405020304" pitchFamily="18" charset="0"/>
              <a:cs typeface="Times New Roman" panose="02020603050405020304" pitchFamily="18" charset="0"/>
            </a:endParaRPr>
          </a:p>
          <a:p>
            <a:pPr marL="8467" marR="3387" indent="-423" algn="ctr">
              <a:lnSpc>
                <a:spcPct val="126000"/>
              </a:lnSpc>
              <a:spcBef>
                <a:spcPts val="493"/>
              </a:spcBef>
            </a:pPr>
            <a:r>
              <a:rPr lang="en-IN" sz="2333" b="1" spc="-57" dirty="0">
                <a:latin typeface="Times New Roman" panose="02020603050405020304" pitchFamily="18" charset="0"/>
                <a:cs typeface="Times New Roman" panose="02020603050405020304" pitchFamily="18" charset="0"/>
              </a:rPr>
              <a:t>Ayush Vaish</a:t>
            </a:r>
          </a:p>
          <a:p>
            <a:pPr marL="8467" marR="3387" indent="-423" algn="ctr">
              <a:lnSpc>
                <a:spcPct val="126000"/>
              </a:lnSpc>
              <a:spcBef>
                <a:spcPts val="493"/>
              </a:spcBef>
            </a:pPr>
            <a:r>
              <a:rPr sz="2000" spc="-53" dirty="0">
                <a:latin typeface="Times New Roman" panose="02020603050405020304" pitchFamily="18" charset="0"/>
                <a:cs typeface="Times New Roman" panose="02020603050405020304" pitchFamily="18" charset="0"/>
              </a:rPr>
              <a:t>2</a:t>
            </a:r>
            <a:r>
              <a:rPr lang="en-IN" sz="2000" spc="-53" dirty="0">
                <a:latin typeface="Times New Roman" panose="02020603050405020304" pitchFamily="18" charset="0"/>
                <a:cs typeface="Times New Roman" panose="02020603050405020304" pitchFamily="18" charset="0"/>
              </a:rPr>
              <a:t>3</a:t>
            </a:r>
            <a:r>
              <a:rPr sz="2000" spc="-53" dirty="0">
                <a:latin typeface="Times New Roman" panose="02020603050405020304" pitchFamily="18" charset="0"/>
                <a:cs typeface="Times New Roman" panose="02020603050405020304" pitchFamily="18" charset="0"/>
              </a:rPr>
              <a:t>02310</a:t>
            </a:r>
            <a:r>
              <a:rPr lang="en-IN" sz="2000" spc="-53" dirty="0">
                <a:latin typeface="Times New Roman" panose="02020603050405020304" pitchFamily="18" charset="0"/>
                <a:cs typeface="Times New Roman" panose="02020603050405020304" pitchFamily="18" charset="0"/>
              </a:rPr>
              <a:t>17</a:t>
            </a:r>
            <a:endParaRPr sz="2000" dirty="0">
              <a:latin typeface="Times New Roman" panose="02020603050405020304" pitchFamily="18" charset="0"/>
              <a:cs typeface="Times New Roman" panose="02020603050405020304" pitchFamily="18" charset="0"/>
            </a:endParaRPr>
          </a:p>
          <a:p>
            <a:pPr algn="ctr">
              <a:spcBef>
                <a:spcPts val="400"/>
              </a:spcBef>
            </a:pPr>
            <a:r>
              <a:rPr sz="2000" spc="-3" dirty="0">
                <a:latin typeface="Times New Roman" panose="02020603050405020304" pitchFamily="18" charset="0"/>
                <a:cs typeface="Times New Roman" panose="02020603050405020304" pitchFamily="18" charset="0"/>
              </a:rPr>
              <a:t>MCA</a:t>
            </a:r>
            <a:r>
              <a:rPr sz="2000" spc="-57"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2nd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57A0F0-9974-D54D-8240-65870E9F462F}"/>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94B43F-4F60-9C3A-D6C7-4C4E8F3BB48A}"/>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2" name="Title 2">
            <a:extLst>
              <a:ext uri="{FF2B5EF4-FFF2-40B4-BE49-F238E27FC236}">
                <a16:creationId xmlns:a16="http://schemas.microsoft.com/office/drawing/2014/main" id="{DA4BEA3A-1743-8FF0-B946-953A7A7D2245}"/>
              </a:ext>
            </a:extLst>
          </p:cNvPr>
          <p:cNvSpPr txBox="1">
            <a:spLocks/>
          </p:cNvSpPr>
          <p:nvPr/>
        </p:nvSpPr>
        <p:spPr>
          <a:xfrm>
            <a:off x="2199669" y="2951696"/>
            <a:ext cx="11174819" cy="903767"/>
          </a:xfrm>
          <a:prstGeom prst="rect">
            <a:avLst/>
          </a:prstGeom>
          <a:noFill/>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GB" sz="4000" dirty="0">
                <a:solidFill>
                  <a:schemeClr val="accent3">
                    <a:lumMod val="50000"/>
                  </a:schemeClr>
                </a:solidFill>
                <a:latin typeface="Arial Rounded MT Bold" panose="020F0704030504030204" pitchFamily="34" charset="0"/>
              </a:rPr>
              <a:t>Thank You</a:t>
            </a:r>
            <a:endParaRPr lang="en-IN" sz="4000" dirty="0">
              <a:solidFill>
                <a:schemeClr val="accent3">
                  <a:lumMod val="50000"/>
                </a:schemeClr>
              </a:solidFill>
              <a:latin typeface="Arial Rounded MT Bold" panose="020F0704030504030204" pitchFamily="34" charset="0"/>
            </a:endParaRPr>
          </a:p>
        </p:txBody>
      </p:sp>
      <p:sp>
        <p:nvSpPr>
          <p:cNvPr id="7" name="Text Placeholder 4">
            <a:extLst>
              <a:ext uri="{FF2B5EF4-FFF2-40B4-BE49-F238E27FC236}">
                <a16:creationId xmlns:a16="http://schemas.microsoft.com/office/drawing/2014/main" id="{A32A33F4-63DD-55A0-AB5D-82EEE9F2950B}"/>
              </a:ext>
            </a:extLst>
          </p:cNvPr>
          <p:cNvSpPr txBox="1">
            <a:spLocks/>
          </p:cNvSpPr>
          <p:nvPr/>
        </p:nvSpPr>
        <p:spPr>
          <a:xfrm>
            <a:off x="431027" y="1427202"/>
            <a:ext cx="9029495" cy="504393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0"/>
              </a:spcAft>
              <a:buNone/>
              <a:tabLst>
                <a:tab pos="212661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61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911F2-481B-B18F-D188-774FCFED7E71}"/>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p:cNvSpPr txBox="1"/>
          <p:nvPr/>
        </p:nvSpPr>
        <p:spPr>
          <a:xfrm>
            <a:off x="3670155" y="359243"/>
            <a:ext cx="4851690" cy="538609"/>
          </a:xfrm>
          <a:prstGeom prst="rect">
            <a:avLst/>
          </a:prstGeom>
        </p:spPr>
        <p:txBody>
          <a:bodyPr lIns="0" tIns="0" rIns="0" bIns="0" rtlCol="0" anchor="t">
            <a:spAutoFit/>
          </a:bodyPr>
          <a:lstStyle/>
          <a:p>
            <a:pPr algn="ctr">
              <a:lnSpc>
                <a:spcPts val="4172"/>
              </a:lnSpc>
            </a:pPr>
            <a:r>
              <a:rPr lang="en-US" sz="4000" cap="all" dirty="0">
                <a:solidFill>
                  <a:schemeClr val="accent3">
                    <a:lumMod val="50000"/>
                  </a:schemeClr>
                </a:solidFill>
                <a:latin typeface="Arial Rounded MT Bold" panose="020F0704030504030204" pitchFamily="34" charset="0"/>
                <a:ea typeface="+mj-ea"/>
                <a:cs typeface="+mj-cs"/>
                <a:sym typeface="Times New Roman"/>
              </a:rPr>
              <a:t>Objective</a:t>
            </a:r>
            <a:r>
              <a:rPr lang="en-US" sz="3793" dirty="0">
                <a:solidFill>
                  <a:srgbClr val="000000"/>
                </a:solidFill>
                <a:latin typeface="Times New Roman"/>
                <a:ea typeface="Times New Roman"/>
                <a:cs typeface="Times New Roman"/>
                <a:sym typeface="Times New Roman"/>
              </a:rPr>
              <a:t> </a:t>
            </a:r>
          </a:p>
        </p:txBody>
      </p:sp>
      <p:sp>
        <p:nvSpPr>
          <p:cNvPr id="3" name="TextBox 3"/>
          <p:cNvSpPr txBox="1"/>
          <p:nvPr/>
        </p:nvSpPr>
        <p:spPr>
          <a:xfrm>
            <a:off x="425221" y="949656"/>
            <a:ext cx="11341559" cy="1716047"/>
          </a:xfrm>
          <a:prstGeom prst="rect">
            <a:avLst/>
          </a:prstGeom>
        </p:spPr>
        <p:txBody>
          <a:bodyPr lIns="0" tIns="0" rIns="0" bIns="0" rtlCol="0" anchor="t">
            <a:spAutoFit/>
          </a:bodyPr>
          <a:lstStyle/>
          <a:p>
            <a:pPr>
              <a:lnSpc>
                <a:spcPts val="3351"/>
              </a:lnSpc>
            </a:pPr>
            <a:r>
              <a:rPr lang="en-US" sz="2393" dirty="0" err="1">
                <a:solidFill>
                  <a:srgbClr val="000000"/>
                </a:solidFill>
                <a:latin typeface="Canva Sans"/>
                <a:ea typeface="Canva Sans"/>
                <a:cs typeface="Canva Sans"/>
                <a:sym typeface="Canva Sans"/>
              </a:rPr>
              <a:t>Codeclause</a:t>
            </a:r>
            <a:r>
              <a:rPr lang="en-US" sz="2393" dirty="0">
                <a:solidFill>
                  <a:srgbClr val="000000"/>
                </a:solidFill>
                <a:latin typeface="Canva Sans"/>
                <a:ea typeface="Canva Sans"/>
                <a:cs typeface="Canva Sans"/>
                <a:sym typeface="Canva Sans"/>
              </a:rPr>
              <a:t> aims to deliver high-quality IT services by combining technology expertise with creative solutions. Their objective is to help businesses and individuals achieve their digital goals through custom software development, website design, mobile app development, and Java development.</a:t>
            </a:r>
          </a:p>
        </p:txBody>
      </p:sp>
      <p:sp>
        <p:nvSpPr>
          <p:cNvPr id="4" name="TextBox 4"/>
          <p:cNvSpPr txBox="1"/>
          <p:nvPr/>
        </p:nvSpPr>
        <p:spPr>
          <a:xfrm>
            <a:off x="978183" y="3246564"/>
            <a:ext cx="5041488" cy="551433"/>
          </a:xfrm>
          <a:prstGeom prst="rect">
            <a:avLst/>
          </a:prstGeom>
        </p:spPr>
        <p:txBody>
          <a:bodyPr lIns="0" tIns="0" rIns="0" bIns="0" rtlCol="0" anchor="t">
            <a:spAutoFit/>
          </a:bodyPr>
          <a:lstStyle/>
          <a:p>
            <a:pPr>
              <a:lnSpc>
                <a:spcPts val="4336"/>
              </a:lnSpc>
            </a:pPr>
            <a:r>
              <a:rPr lang="en-US" sz="3942" dirty="0">
                <a:solidFill>
                  <a:srgbClr val="000000"/>
                </a:solidFill>
                <a:latin typeface="Times New Roman"/>
                <a:ea typeface="Times New Roman"/>
                <a:cs typeface="Times New Roman"/>
                <a:sym typeface="Times New Roman"/>
              </a:rPr>
              <a:t>Expertise :</a:t>
            </a:r>
          </a:p>
        </p:txBody>
      </p:sp>
      <p:sp>
        <p:nvSpPr>
          <p:cNvPr id="5" name="TextBox 5"/>
          <p:cNvSpPr txBox="1"/>
          <p:nvPr/>
        </p:nvSpPr>
        <p:spPr>
          <a:xfrm>
            <a:off x="604301" y="4027888"/>
            <a:ext cx="7591157" cy="2470869"/>
          </a:xfrm>
          <a:prstGeom prst="rect">
            <a:avLst/>
          </a:prstGeom>
        </p:spPr>
        <p:txBody>
          <a:bodyPr lIns="0" tIns="0" rIns="0" bIns="0" rtlCol="0" anchor="t">
            <a:spAutoFit/>
          </a:bodyPr>
          <a:lstStyle/>
          <a:p>
            <a:pPr marL="607313" lvl="1" indent="-303657">
              <a:lnSpc>
                <a:spcPts val="3938"/>
              </a:lnSpc>
              <a:buFont typeface="Arial"/>
              <a:buChar char="•"/>
            </a:pPr>
            <a:r>
              <a:rPr lang="en-US" sz="2813" dirty="0">
                <a:solidFill>
                  <a:srgbClr val="000000"/>
                </a:solidFill>
                <a:latin typeface="Canva Sans"/>
                <a:ea typeface="Canva Sans"/>
                <a:cs typeface="Canva Sans"/>
                <a:sym typeface="Canva Sans"/>
              </a:rPr>
              <a:t>Java Development</a:t>
            </a:r>
          </a:p>
          <a:p>
            <a:pPr marL="607313" lvl="1" indent="-303657">
              <a:lnSpc>
                <a:spcPts val="3938"/>
              </a:lnSpc>
              <a:buFont typeface="Arial"/>
              <a:buChar char="•"/>
            </a:pPr>
            <a:r>
              <a:rPr lang="en-US" sz="2813" dirty="0">
                <a:solidFill>
                  <a:srgbClr val="000000"/>
                </a:solidFill>
                <a:latin typeface="Canva Sans"/>
                <a:ea typeface="Canva Sans"/>
                <a:cs typeface="Canva Sans"/>
                <a:sym typeface="Canva Sans"/>
              </a:rPr>
              <a:t>Web Design and Development:</a:t>
            </a:r>
          </a:p>
          <a:p>
            <a:pPr marL="607313" lvl="1" indent="-303657">
              <a:lnSpc>
                <a:spcPts val="3938"/>
              </a:lnSpc>
              <a:buFont typeface="Arial"/>
              <a:buChar char="•"/>
            </a:pPr>
            <a:r>
              <a:rPr lang="en-US" sz="2813" dirty="0">
                <a:solidFill>
                  <a:srgbClr val="000000"/>
                </a:solidFill>
                <a:latin typeface="Canva Sans"/>
                <a:ea typeface="Canva Sans"/>
                <a:cs typeface="Canva Sans"/>
                <a:sym typeface="Canva Sans"/>
              </a:rPr>
              <a:t>Mobile App Development: </a:t>
            </a:r>
          </a:p>
          <a:p>
            <a:pPr marL="607313" lvl="1" indent="-303657">
              <a:lnSpc>
                <a:spcPts val="3938"/>
              </a:lnSpc>
              <a:buFont typeface="Arial"/>
              <a:buChar char="•"/>
            </a:pPr>
            <a:r>
              <a:rPr lang="en-US" sz="2813" dirty="0">
                <a:solidFill>
                  <a:srgbClr val="000000"/>
                </a:solidFill>
                <a:latin typeface="Canva Sans"/>
                <a:ea typeface="Canva Sans"/>
                <a:cs typeface="Canva Sans"/>
                <a:sym typeface="Canva Sans"/>
              </a:rPr>
              <a:t>Custom Software Solutions:</a:t>
            </a:r>
          </a:p>
          <a:p>
            <a:pPr algn="ctr">
              <a:lnSpc>
                <a:spcPts val="3938"/>
              </a:lnSpc>
            </a:pPr>
            <a:endParaRPr lang="en-US" sz="2813" dirty="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63CDB1-C27C-75DB-CD37-90D48ADE91E6}"/>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5"/>
          <p:cNvSpPr txBox="1"/>
          <p:nvPr/>
        </p:nvSpPr>
        <p:spPr>
          <a:xfrm>
            <a:off x="2747972" y="287133"/>
            <a:ext cx="6696057" cy="756617"/>
          </a:xfrm>
          <a:prstGeom prst="rect">
            <a:avLst/>
          </a:prstGeom>
        </p:spPr>
        <p:txBody>
          <a:bodyPr lIns="0" tIns="0" rIns="0" bIns="0" rtlCol="0" anchor="t">
            <a:spAutoFit/>
          </a:bodyPr>
          <a:lstStyle/>
          <a:p>
            <a:pPr>
              <a:lnSpc>
                <a:spcPts val="6652"/>
              </a:lnSpc>
            </a:pPr>
            <a:r>
              <a:rPr lang="en-US" sz="4000" cap="all" dirty="0">
                <a:solidFill>
                  <a:schemeClr val="accent3">
                    <a:lumMod val="50000"/>
                  </a:schemeClr>
                </a:solidFill>
                <a:latin typeface="Arial Rounded MT Bold" panose="020F0704030504030204" pitchFamily="34" charset="0"/>
                <a:ea typeface="+mj-ea"/>
                <a:cs typeface="+mj-cs"/>
                <a:sym typeface="Times New Roman"/>
              </a:rPr>
              <a:t>Project Description</a:t>
            </a:r>
          </a:p>
        </p:txBody>
      </p:sp>
      <p:sp>
        <p:nvSpPr>
          <p:cNvPr id="6" name="Freeform 6"/>
          <p:cNvSpPr/>
          <p:nvPr/>
        </p:nvSpPr>
        <p:spPr>
          <a:xfrm>
            <a:off x="2747972" y="1045779"/>
            <a:ext cx="6034255" cy="30171"/>
          </a:xfrm>
          <a:custGeom>
            <a:avLst/>
            <a:gdLst/>
            <a:ahLst/>
            <a:cxnLst/>
            <a:rect l="l" t="t" r="r" b="b"/>
            <a:pathLst>
              <a:path w="9051383" h="45257">
                <a:moveTo>
                  <a:pt x="0" y="0"/>
                </a:moveTo>
                <a:lnTo>
                  <a:pt x="9051383" y="0"/>
                </a:lnTo>
                <a:lnTo>
                  <a:pt x="9051383" y="45257"/>
                </a:lnTo>
                <a:lnTo>
                  <a:pt x="0" y="452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379763" y="910127"/>
            <a:ext cx="4770671" cy="841512"/>
          </a:xfrm>
          <a:prstGeom prst="rect">
            <a:avLst/>
          </a:prstGeom>
        </p:spPr>
        <p:txBody>
          <a:bodyPr lIns="0" tIns="0" rIns="0" bIns="0" rtlCol="0" anchor="t">
            <a:spAutoFit/>
          </a:bodyPr>
          <a:lstStyle/>
          <a:p>
            <a:pPr algn="ctr">
              <a:lnSpc>
                <a:spcPts val="6958"/>
              </a:lnSpc>
            </a:pPr>
            <a:r>
              <a:rPr lang="en-US" sz="4970" dirty="0" err="1">
                <a:solidFill>
                  <a:srgbClr val="000000"/>
                </a:solidFill>
                <a:latin typeface="League Spartan"/>
                <a:ea typeface="League Spartan"/>
                <a:cs typeface="League Spartan"/>
                <a:sym typeface="League Spartan"/>
              </a:rPr>
              <a:t>Arkanoid</a:t>
            </a:r>
            <a:endParaRPr lang="en-US" sz="4970" dirty="0">
              <a:solidFill>
                <a:srgbClr val="000000"/>
              </a:solidFill>
              <a:latin typeface="League Spartan"/>
              <a:ea typeface="League Spartan"/>
              <a:cs typeface="League Spartan"/>
              <a:sym typeface="League Spartan"/>
            </a:endParaRPr>
          </a:p>
        </p:txBody>
      </p:sp>
      <p:sp>
        <p:nvSpPr>
          <p:cNvPr id="8" name="TextBox 8"/>
          <p:cNvSpPr txBox="1"/>
          <p:nvPr/>
        </p:nvSpPr>
        <p:spPr>
          <a:xfrm>
            <a:off x="1597381" y="2233574"/>
            <a:ext cx="9200866" cy="3282950"/>
          </a:xfrm>
          <a:prstGeom prst="rect">
            <a:avLst/>
          </a:prstGeom>
        </p:spPr>
        <p:txBody>
          <a:bodyPr lIns="0" tIns="0" rIns="0" bIns="0" rtlCol="0" anchor="t">
            <a:spAutoFit/>
          </a:bodyPr>
          <a:lstStyle/>
          <a:p>
            <a:pPr>
              <a:lnSpc>
                <a:spcPts val="3223"/>
              </a:lnSpc>
            </a:pPr>
            <a:r>
              <a:rPr lang="en-GB" sz="2800" dirty="0"/>
              <a:t>The game is an </a:t>
            </a:r>
            <a:r>
              <a:rPr lang="en-GB" sz="2800" dirty="0" err="1"/>
              <a:t>Arkanoid</a:t>
            </a:r>
            <a:r>
              <a:rPr lang="en-GB" sz="2800" dirty="0"/>
              <a:t>-style block-breaking arcade game implemented in Java, where players control a paddle to bounce a ball and destroy blocks on the screen. The gameplay involves </a:t>
            </a:r>
            <a:r>
              <a:rPr lang="en-GB" sz="2800" dirty="0" err="1"/>
              <a:t>skillfully</a:t>
            </a:r>
            <a:r>
              <a:rPr lang="en-GB" sz="2800" dirty="0"/>
              <a:t> moving the paddle to hit the ball, which breaks blocks and progresses through levels. As blocks are destroyed, the game becomes increasingly challenging, requiring precise ball control and paddle movements to clear the screen and achieve high scores.</a:t>
            </a:r>
            <a:endParaRPr lang="en-US" sz="2685" spc="79"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63CDB1-C27C-75DB-CD37-90D48ADE91E6}"/>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5"/>
          <p:cNvSpPr txBox="1"/>
          <p:nvPr/>
        </p:nvSpPr>
        <p:spPr>
          <a:xfrm>
            <a:off x="2747972" y="287133"/>
            <a:ext cx="6696057" cy="756617"/>
          </a:xfrm>
          <a:prstGeom prst="rect">
            <a:avLst/>
          </a:prstGeom>
        </p:spPr>
        <p:txBody>
          <a:bodyPr lIns="0" tIns="0" rIns="0" bIns="0" rtlCol="0" anchor="t">
            <a:spAutoFit/>
          </a:bodyPr>
          <a:lstStyle/>
          <a:p>
            <a:pPr>
              <a:lnSpc>
                <a:spcPts val="6652"/>
              </a:lnSpc>
            </a:pPr>
            <a:r>
              <a:rPr lang="en-US" sz="4000" cap="all" dirty="0">
                <a:solidFill>
                  <a:schemeClr val="accent3">
                    <a:lumMod val="50000"/>
                  </a:schemeClr>
                </a:solidFill>
                <a:latin typeface="Arial Rounded MT Bold" panose="020F0704030504030204" pitchFamily="34" charset="0"/>
                <a:ea typeface="+mj-ea"/>
                <a:cs typeface="+mj-cs"/>
                <a:sym typeface="Times New Roman"/>
              </a:rPr>
              <a:t>Key features</a:t>
            </a:r>
          </a:p>
        </p:txBody>
      </p:sp>
      <p:sp>
        <p:nvSpPr>
          <p:cNvPr id="6" name="Freeform 6"/>
          <p:cNvSpPr/>
          <p:nvPr/>
        </p:nvSpPr>
        <p:spPr>
          <a:xfrm>
            <a:off x="2747972" y="1045779"/>
            <a:ext cx="6034255" cy="30171"/>
          </a:xfrm>
          <a:custGeom>
            <a:avLst/>
            <a:gdLst/>
            <a:ahLst/>
            <a:cxnLst/>
            <a:rect l="l" t="t" r="r" b="b"/>
            <a:pathLst>
              <a:path w="9051383" h="45257">
                <a:moveTo>
                  <a:pt x="0" y="0"/>
                </a:moveTo>
                <a:lnTo>
                  <a:pt x="9051383" y="0"/>
                </a:lnTo>
                <a:lnTo>
                  <a:pt x="9051383" y="45257"/>
                </a:lnTo>
                <a:lnTo>
                  <a:pt x="0" y="452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597381" y="2233574"/>
            <a:ext cx="9200866" cy="410369"/>
          </a:xfrm>
          <a:prstGeom prst="rect">
            <a:avLst/>
          </a:prstGeom>
        </p:spPr>
        <p:txBody>
          <a:bodyPr lIns="0" tIns="0" rIns="0" bIns="0" rtlCol="0" anchor="t">
            <a:spAutoFit/>
          </a:bodyPr>
          <a:lstStyle/>
          <a:p>
            <a:pPr>
              <a:lnSpc>
                <a:spcPts val="3223"/>
              </a:lnSpc>
            </a:pPr>
            <a:endParaRPr lang="en-US" sz="2685" spc="79" dirty="0">
              <a:solidFill>
                <a:srgbClr val="000000"/>
              </a:solidFill>
              <a:latin typeface="Arial"/>
              <a:ea typeface="Arial"/>
              <a:cs typeface="Arial"/>
              <a:sym typeface="Arial"/>
            </a:endParaRPr>
          </a:p>
        </p:txBody>
      </p:sp>
      <p:sp>
        <p:nvSpPr>
          <p:cNvPr id="4" name="Rectangle 2">
            <a:extLst>
              <a:ext uri="{FF2B5EF4-FFF2-40B4-BE49-F238E27FC236}">
                <a16:creationId xmlns:a16="http://schemas.microsoft.com/office/drawing/2014/main" id="{ED4D6B50-E4EC-86EC-E5B0-93109A7ECB6F}"/>
              </a:ext>
            </a:extLst>
          </p:cNvPr>
          <p:cNvSpPr>
            <a:spLocks noChangeArrowheads="1"/>
          </p:cNvSpPr>
          <p:nvPr/>
        </p:nvSpPr>
        <p:spPr bwMode="auto">
          <a:xfrm>
            <a:off x="1373985" y="1723633"/>
            <a:ext cx="8782227"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Brick Layouts</a:t>
            </a:r>
            <a:r>
              <a:rPr kumimoji="0" lang="en-US" altLang="en-US" sz="1800" b="0" i="0" u="none" strike="noStrike" cap="none" normalizeH="0" baseline="0" dirty="0">
                <a:ln>
                  <a:noFill/>
                </a:ln>
                <a:solidFill>
                  <a:schemeClr val="tx1"/>
                </a:solidFill>
                <a:effectLst/>
                <a:latin typeface="Arial" panose="020B0604020202020204" pitchFamily="34" charset="0"/>
              </a:rPr>
              <a:t>: Various patterns and types of bricks, some requiring multiple hits.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Increasing Difficulty</a:t>
            </a:r>
            <a:r>
              <a:rPr kumimoji="0" lang="en-US" altLang="en-US" sz="1800" b="0" i="0" u="none" strike="noStrike" cap="none" normalizeH="0" baseline="0" dirty="0">
                <a:ln>
                  <a:noFill/>
                </a:ln>
                <a:solidFill>
                  <a:schemeClr val="tx1"/>
                </a:solidFill>
                <a:effectLst/>
                <a:latin typeface="Arial" panose="020B0604020202020204" pitchFamily="34" charset="0"/>
              </a:rPr>
              <a:t>: Levels become progressively harder with faster ball speed and complex brick arrangements.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Paddle Control</a:t>
            </a:r>
            <a:r>
              <a:rPr kumimoji="0" lang="en-US" altLang="en-US" sz="1800" b="0" i="0" u="none" strike="noStrike" cap="none" normalizeH="0" baseline="0" dirty="0">
                <a:ln>
                  <a:noFill/>
                </a:ln>
                <a:solidFill>
                  <a:schemeClr val="tx1"/>
                </a:solidFill>
                <a:effectLst/>
                <a:latin typeface="Arial" panose="020B0604020202020204" pitchFamily="34" charset="0"/>
              </a:rPr>
              <a:t>: Players use a paddle to bounce the ball and break bricks.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Score System</a:t>
            </a:r>
            <a:r>
              <a:rPr kumimoji="0" lang="en-US" altLang="en-US" sz="1800" b="0" i="0" u="none" strike="noStrike" cap="none" normalizeH="0" baseline="0" dirty="0">
                <a:ln>
                  <a:noFill/>
                </a:ln>
                <a:solidFill>
                  <a:schemeClr val="tx1"/>
                </a:solidFill>
                <a:effectLst/>
                <a:latin typeface="Arial" panose="020B0604020202020204" pitchFamily="34" charset="0"/>
              </a:rPr>
              <a:t>: Points are earned for each brick destroyed, contributing to high scores and competitive play.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Complete</a:t>
            </a:r>
            <a:r>
              <a:rPr lang="en-US" altLang="en-US" dirty="0">
                <a:latin typeface="Arial" panose="020B0604020202020204" pitchFamily="34" charset="0"/>
              </a:rPr>
              <a:t>ly developed in Java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19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30FFAB-71E2-4904-0C83-3259BAAA968E}"/>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bject 7"/>
          <p:cNvSpPr txBox="1"/>
          <p:nvPr/>
        </p:nvSpPr>
        <p:spPr>
          <a:xfrm>
            <a:off x="7840092" y="2680995"/>
            <a:ext cx="2777913" cy="1832404"/>
          </a:xfrm>
          <a:prstGeom prst="rect">
            <a:avLst/>
          </a:prstGeom>
        </p:spPr>
        <p:txBody>
          <a:bodyPr vert="horz" wrap="square" lIns="0" tIns="8043" rIns="0" bIns="0" rtlCol="0">
            <a:spAutoFit/>
          </a:bodyPr>
          <a:lstStyle/>
          <a:p>
            <a:pPr marL="8467">
              <a:spcBef>
                <a:spcPts val="63"/>
              </a:spcBef>
            </a:pPr>
            <a:r>
              <a:rPr sz="3367" b="1" spc="73" dirty="0">
                <a:latin typeface="Times New Roman" panose="02020603050405020304" pitchFamily="18" charset="0"/>
                <a:cs typeface="Times New Roman" panose="02020603050405020304" pitchFamily="18" charset="0"/>
              </a:rPr>
              <a:t>Backend</a:t>
            </a:r>
            <a:endParaRPr sz="3367" dirty="0">
              <a:latin typeface="Times New Roman" panose="02020603050405020304" pitchFamily="18" charset="0"/>
              <a:cs typeface="Times New Roman" panose="02020603050405020304" pitchFamily="18" charset="0"/>
            </a:endParaRPr>
          </a:p>
          <a:p>
            <a:pPr marL="8467" marR="3387">
              <a:lnSpc>
                <a:spcPct val="115199"/>
              </a:lnSpc>
              <a:spcBef>
                <a:spcPts val="1623"/>
              </a:spcBef>
            </a:pPr>
            <a:r>
              <a:rPr sz="2133" b="1" spc="-147" dirty="0">
                <a:solidFill>
                  <a:srgbClr val="535353"/>
                </a:solidFill>
                <a:latin typeface="Trebuchet MS"/>
                <a:cs typeface="Trebuchet MS"/>
              </a:rPr>
              <a:t>T</a:t>
            </a:r>
            <a:r>
              <a:rPr sz="2133" b="1" spc="-27" dirty="0">
                <a:solidFill>
                  <a:srgbClr val="535353"/>
                </a:solidFill>
                <a:latin typeface="Trebuchet MS"/>
                <a:cs typeface="Trebuchet MS"/>
              </a:rPr>
              <a:t>h</a:t>
            </a:r>
            <a:r>
              <a:rPr sz="2133" b="1" spc="-50" dirty="0">
                <a:solidFill>
                  <a:srgbClr val="535353"/>
                </a:solidFill>
                <a:latin typeface="Trebuchet MS"/>
                <a:cs typeface="Trebuchet MS"/>
              </a:rPr>
              <a:t>e</a:t>
            </a:r>
            <a:r>
              <a:rPr sz="2133" b="1" spc="-117" dirty="0">
                <a:solidFill>
                  <a:srgbClr val="535353"/>
                </a:solidFill>
                <a:latin typeface="Trebuchet MS"/>
                <a:cs typeface="Trebuchet MS"/>
              </a:rPr>
              <a:t> </a:t>
            </a:r>
            <a:r>
              <a:rPr sz="2133" b="1" spc="40" dirty="0">
                <a:solidFill>
                  <a:srgbClr val="535353"/>
                </a:solidFill>
                <a:latin typeface="Trebuchet MS"/>
                <a:cs typeface="Trebuchet MS"/>
              </a:rPr>
              <a:t>ba</a:t>
            </a:r>
            <a:r>
              <a:rPr sz="2133" b="1" spc="-63" dirty="0">
                <a:solidFill>
                  <a:srgbClr val="535353"/>
                </a:solidFill>
                <a:latin typeface="Trebuchet MS"/>
                <a:cs typeface="Trebuchet MS"/>
              </a:rPr>
              <a:t>c</a:t>
            </a:r>
            <a:r>
              <a:rPr sz="2133" b="1" spc="17" dirty="0">
                <a:solidFill>
                  <a:srgbClr val="535353"/>
                </a:solidFill>
                <a:latin typeface="Trebuchet MS"/>
                <a:cs typeface="Trebuchet MS"/>
              </a:rPr>
              <a:t>k</a:t>
            </a:r>
            <a:r>
              <a:rPr sz="2133" b="1" spc="-40" dirty="0">
                <a:solidFill>
                  <a:srgbClr val="535353"/>
                </a:solidFill>
                <a:latin typeface="Trebuchet MS"/>
                <a:cs typeface="Trebuchet MS"/>
              </a:rPr>
              <a:t>e</a:t>
            </a:r>
            <a:r>
              <a:rPr sz="2133" b="1" spc="-20" dirty="0">
                <a:solidFill>
                  <a:srgbClr val="535353"/>
                </a:solidFill>
                <a:latin typeface="Trebuchet MS"/>
                <a:cs typeface="Trebuchet MS"/>
              </a:rPr>
              <a:t>n</a:t>
            </a:r>
            <a:r>
              <a:rPr sz="2133" b="1" spc="40" dirty="0">
                <a:solidFill>
                  <a:srgbClr val="535353"/>
                </a:solidFill>
                <a:latin typeface="Trebuchet MS"/>
                <a:cs typeface="Trebuchet MS"/>
              </a:rPr>
              <a:t>d</a:t>
            </a:r>
            <a:r>
              <a:rPr sz="2133" b="1" spc="-117" dirty="0">
                <a:solidFill>
                  <a:srgbClr val="535353"/>
                </a:solidFill>
                <a:latin typeface="Trebuchet MS"/>
                <a:cs typeface="Trebuchet MS"/>
              </a:rPr>
              <a:t> </a:t>
            </a:r>
            <a:r>
              <a:rPr sz="2133" b="1" spc="47" dirty="0">
                <a:solidFill>
                  <a:srgbClr val="535353"/>
                </a:solidFill>
                <a:latin typeface="Trebuchet MS"/>
                <a:cs typeface="Trebuchet MS"/>
              </a:rPr>
              <a:t>o</a:t>
            </a:r>
            <a:r>
              <a:rPr sz="2133" b="1" spc="-30" dirty="0">
                <a:solidFill>
                  <a:srgbClr val="535353"/>
                </a:solidFill>
                <a:latin typeface="Trebuchet MS"/>
                <a:cs typeface="Trebuchet MS"/>
              </a:rPr>
              <a:t>f</a:t>
            </a:r>
            <a:r>
              <a:rPr sz="2133" b="1" spc="-117" dirty="0">
                <a:solidFill>
                  <a:srgbClr val="535353"/>
                </a:solidFill>
                <a:latin typeface="Trebuchet MS"/>
                <a:cs typeface="Trebuchet MS"/>
              </a:rPr>
              <a:t> </a:t>
            </a:r>
            <a:r>
              <a:rPr sz="2133" b="1" spc="-13" dirty="0">
                <a:solidFill>
                  <a:srgbClr val="535353"/>
                </a:solidFill>
                <a:latin typeface="Trebuchet MS"/>
                <a:cs typeface="Trebuchet MS"/>
              </a:rPr>
              <a:t>t</a:t>
            </a:r>
            <a:r>
              <a:rPr sz="2133" b="1" spc="-27" dirty="0">
                <a:solidFill>
                  <a:srgbClr val="535353"/>
                </a:solidFill>
                <a:latin typeface="Trebuchet MS"/>
                <a:cs typeface="Trebuchet MS"/>
              </a:rPr>
              <a:t>h</a:t>
            </a:r>
            <a:r>
              <a:rPr sz="2133" b="1" spc="-37" dirty="0">
                <a:solidFill>
                  <a:srgbClr val="535353"/>
                </a:solidFill>
                <a:latin typeface="Trebuchet MS"/>
                <a:cs typeface="Trebuchet MS"/>
              </a:rPr>
              <a:t>e  </a:t>
            </a:r>
            <a:r>
              <a:rPr sz="2133" b="1" spc="3" dirty="0">
                <a:solidFill>
                  <a:srgbClr val="535353"/>
                </a:solidFill>
                <a:latin typeface="Trebuchet MS"/>
                <a:cs typeface="Trebuchet MS"/>
              </a:rPr>
              <a:t>platform</a:t>
            </a:r>
            <a:r>
              <a:rPr sz="2133" b="1" spc="-130" dirty="0">
                <a:solidFill>
                  <a:srgbClr val="535353"/>
                </a:solidFill>
                <a:latin typeface="Trebuchet MS"/>
                <a:cs typeface="Trebuchet MS"/>
              </a:rPr>
              <a:t> </a:t>
            </a:r>
            <a:r>
              <a:rPr sz="2133" b="1" spc="40" dirty="0">
                <a:solidFill>
                  <a:srgbClr val="535353"/>
                </a:solidFill>
                <a:latin typeface="Trebuchet MS"/>
                <a:cs typeface="Trebuchet MS"/>
              </a:rPr>
              <a:t>is</a:t>
            </a:r>
            <a:r>
              <a:rPr sz="2133" b="1" spc="-127" dirty="0">
                <a:solidFill>
                  <a:srgbClr val="535353"/>
                </a:solidFill>
                <a:latin typeface="Trebuchet MS"/>
                <a:cs typeface="Trebuchet MS"/>
              </a:rPr>
              <a:t> </a:t>
            </a:r>
            <a:r>
              <a:rPr sz="2133" b="1" spc="-7" dirty="0">
                <a:solidFill>
                  <a:srgbClr val="535353"/>
                </a:solidFill>
                <a:latin typeface="Trebuchet MS"/>
                <a:cs typeface="Trebuchet MS"/>
              </a:rPr>
              <a:t>built</a:t>
            </a:r>
            <a:r>
              <a:rPr sz="2133" b="1" spc="-127" dirty="0">
                <a:solidFill>
                  <a:srgbClr val="535353"/>
                </a:solidFill>
                <a:latin typeface="Trebuchet MS"/>
                <a:cs typeface="Trebuchet MS"/>
              </a:rPr>
              <a:t> </a:t>
            </a:r>
            <a:r>
              <a:rPr sz="2133" b="1" spc="27" dirty="0">
                <a:solidFill>
                  <a:srgbClr val="535353"/>
                </a:solidFill>
                <a:latin typeface="Trebuchet MS"/>
                <a:cs typeface="Trebuchet MS"/>
              </a:rPr>
              <a:t>using </a:t>
            </a:r>
            <a:r>
              <a:rPr sz="2133" b="1" spc="-633" dirty="0">
                <a:solidFill>
                  <a:srgbClr val="535353"/>
                </a:solidFill>
                <a:latin typeface="Trebuchet MS"/>
                <a:cs typeface="Trebuchet MS"/>
              </a:rPr>
              <a:t> </a:t>
            </a:r>
            <a:r>
              <a:rPr lang="en-IN" sz="2133" b="1" spc="-70" dirty="0">
                <a:solidFill>
                  <a:srgbClr val="535353"/>
                </a:solidFill>
                <a:latin typeface="Trebuchet MS"/>
                <a:cs typeface="Trebuchet MS"/>
              </a:rPr>
              <a:t>Java</a:t>
            </a:r>
            <a:endParaRPr sz="2133" dirty="0">
              <a:latin typeface="Trebuchet MS"/>
              <a:cs typeface="Trebuchet MS"/>
            </a:endParaRPr>
          </a:p>
        </p:txBody>
      </p:sp>
      <p:sp>
        <p:nvSpPr>
          <p:cNvPr id="9" name="object 9"/>
          <p:cNvSpPr txBox="1"/>
          <p:nvPr/>
        </p:nvSpPr>
        <p:spPr>
          <a:xfrm>
            <a:off x="0" y="479034"/>
            <a:ext cx="12191999" cy="519373"/>
          </a:xfrm>
          <a:prstGeom prst="rect">
            <a:avLst/>
          </a:prstGeom>
        </p:spPr>
        <p:txBody>
          <a:bodyPr vert="horz" wrap="square" lIns="0" tIns="82550" rIns="0" bIns="0" rtlCol="0">
            <a:spAutoFit/>
          </a:bodyPr>
          <a:lstStyle/>
          <a:p>
            <a:pPr marL="8467" marR="3387" indent="483471" algn="ctr">
              <a:lnSpc>
                <a:spcPts val="3354"/>
              </a:lnSpc>
              <a:spcBef>
                <a:spcPts val="650"/>
              </a:spcBef>
            </a:pPr>
            <a:r>
              <a:rPr sz="4000" cap="all" dirty="0">
                <a:solidFill>
                  <a:schemeClr val="accent3">
                    <a:lumMod val="50000"/>
                  </a:schemeClr>
                </a:solidFill>
                <a:latin typeface="Arial Rounded MT Bold" panose="020F0704030504030204" pitchFamily="34" charset="0"/>
                <a:ea typeface="+mj-ea"/>
                <a:cs typeface="+mj-cs"/>
              </a:rPr>
              <a:t>System  Architecture</a:t>
            </a:r>
          </a:p>
        </p:txBody>
      </p:sp>
      <p:sp>
        <p:nvSpPr>
          <p:cNvPr id="10" name="object 10"/>
          <p:cNvSpPr txBox="1">
            <a:spLocks noGrp="1"/>
          </p:cNvSpPr>
          <p:nvPr>
            <p:ph type="title"/>
          </p:nvPr>
        </p:nvSpPr>
        <p:spPr>
          <a:xfrm>
            <a:off x="1980981" y="2680995"/>
            <a:ext cx="1914737" cy="534335"/>
          </a:xfrm>
          <a:prstGeom prst="rect">
            <a:avLst/>
          </a:prstGeom>
        </p:spPr>
        <p:txBody>
          <a:bodyPr vert="horz" wrap="square" lIns="0" tIns="11007" rIns="0" bIns="0" rtlCol="0" anchor="ctr">
            <a:spAutoFit/>
          </a:bodyPr>
          <a:lstStyle/>
          <a:p>
            <a:pPr marL="8467">
              <a:lnSpc>
                <a:spcPct val="100000"/>
              </a:lnSpc>
              <a:spcBef>
                <a:spcPts val="87"/>
              </a:spcBef>
            </a:pPr>
            <a:r>
              <a:rPr sz="3400" spc="-217" dirty="0">
                <a:latin typeface="Times New Roman" panose="02020603050405020304" pitchFamily="18" charset="0"/>
                <a:cs typeface="Times New Roman" panose="02020603050405020304" pitchFamily="18" charset="0"/>
              </a:rPr>
              <a:t>F</a:t>
            </a:r>
            <a:r>
              <a:rPr sz="3400" spc="3" dirty="0">
                <a:latin typeface="Times New Roman" panose="02020603050405020304" pitchFamily="18" charset="0"/>
                <a:cs typeface="Times New Roman" panose="02020603050405020304" pitchFamily="18" charset="0"/>
              </a:rPr>
              <a:t>r</a:t>
            </a:r>
            <a:r>
              <a:rPr sz="3400" spc="173" dirty="0">
                <a:latin typeface="Times New Roman" panose="02020603050405020304" pitchFamily="18" charset="0"/>
                <a:cs typeface="Times New Roman" panose="02020603050405020304" pitchFamily="18" charset="0"/>
              </a:rPr>
              <a:t>o</a:t>
            </a:r>
            <a:r>
              <a:rPr sz="3400" spc="73" dirty="0">
                <a:latin typeface="Times New Roman" panose="02020603050405020304" pitchFamily="18" charset="0"/>
                <a:cs typeface="Times New Roman" panose="02020603050405020304" pitchFamily="18" charset="0"/>
              </a:rPr>
              <a:t>n</a:t>
            </a:r>
            <a:r>
              <a:rPr sz="3400" spc="50" dirty="0">
                <a:latin typeface="Times New Roman" panose="02020603050405020304" pitchFamily="18" charset="0"/>
                <a:cs typeface="Times New Roman" panose="02020603050405020304" pitchFamily="18" charset="0"/>
              </a:rPr>
              <a:t>t</a:t>
            </a:r>
            <a:r>
              <a:rPr sz="3400" spc="30" dirty="0">
                <a:latin typeface="Times New Roman" panose="02020603050405020304" pitchFamily="18" charset="0"/>
                <a:cs typeface="Times New Roman" panose="02020603050405020304" pitchFamily="18" charset="0"/>
              </a:rPr>
              <a:t>e</a:t>
            </a:r>
            <a:r>
              <a:rPr sz="3400" spc="73" dirty="0">
                <a:latin typeface="Times New Roman" panose="02020603050405020304" pitchFamily="18" charset="0"/>
                <a:cs typeface="Times New Roman" panose="02020603050405020304" pitchFamily="18" charset="0"/>
              </a:rPr>
              <a:t>nd</a:t>
            </a:r>
            <a:endParaRPr sz="34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1972514" y="3380649"/>
            <a:ext cx="2486236" cy="1126569"/>
          </a:xfrm>
          <a:prstGeom prst="rect">
            <a:avLst/>
          </a:prstGeom>
        </p:spPr>
        <p:txBody>
          <a:bodyPr vert="horz" wrap="square" lIns="0" tIns="8043" rIns="0" bIns="0" rtlCol="0">
            <a:spAutoFit/>
          </a:bodyPr>
          <a:lstStyle/>
          <a:p>
            <a:pPr marL="8467" marR="3387">
              <a:lnSpc>
                <a:spcPct val="115399"/>
              </a:lnSpc>
              <a:spcBef>
                <a:spcPts val="63"/>
              </a:spcBef>
            </a:pPr>
            <a:r>
              <a:rPr sz="2167" b="1" spc="-147" dirty="0">
                <a:solidFill>
                  <a:srgbClr val="535353"/>
                </a:solidFill>
                <a:latin typeface="Trebuchet MS"/>
                <a:cs typeface="Trebuchet MS"/>
              </a:rPr>
              <a:t>T</a:t>
            </a:r>
            <a:r>
              <a:rPr sz="2167" b="1" spc="-23" dirty="0">
                <a:solidFill>
                  <a:srgbClr val="535353"/>
                </a:solidFill>
                <a:latin typeface="Trebuchet MS"/>
                <a:cs typeface="Trebuchet MS"/>
              </a:rPr>
              <a:t>h</a:t>
            </a:r>
            <a:r>
              <a:rPr sz="2167" b="1" spc="-50" dirty="0">
                <a:solidFill>
                  <a:srgbClr val="535353"/>
                </a:solidFill>
                <a:latin typeface="Trebuchet MS"/>
                <a:cs typeface="Trebuchet MS"/>
              </a:rPr>
              <a:t>e</a:t>
            </a:r>
            <a:r>
              <a:rPr sz="2167" b="1" spc="-120" dirty="0">
                <a:solidFill>
                  <a:srgbClr val="535353"/>
                </a:solidFill>
                <a:latin typeface="Trebuchet MS"/>
                <a:cs typeface="Trebuchet MS"/>
              </a:rPr>
              <a:t> </a:t>
            </a:r>
            <a:r>
              <a:rPr sz="2167" b="1" spc="-20" dirty="0">
                <a:solidFill>
                  <a:srgbClr val="535353"/>
                </a:solidFill>
                <a:latin typeface="Trebuchet MS"/>
                <a:cs typeface="Trebuchet MS"/>
              </a:rPr>
              <a:t>f</a:t>
            </a:r>
            <a:r>
              <a:rPr sz="2167" b="1" spc="-47" dirty="0">
                <a:solidFill>
                  <a:srgbClr val="535353"/>
                </a:solidFill>
                <a:latin typeface="Trebuchet MS"/>
                <a:cs typeface="Trebuchet MS"/>
              </a:rPr>
              <a:t>r</a:t>
            </a:r>
            <a:r>
              <a:rPr sz="2167" b="1" spc="50" dirty="0">
                <a:solidFill>
                  <a:srgbClr val="535353"/>
                </a:solidFill>
                <a:latin typeface="Trebuchet MS"/>
                <a:cs typeface="Trebuchet MS"/>
              </a:rPr>
              <a:t>o</a:t>
            </a:r>
            <a:r>
              <a:rPr sz="2167" b="1" spc="-17" dirty="0">
                <a:solidFill>
                  <a:srgbClr val="535353"/>
                </a:solidFill>
                <a:latin typeface="Trebuchet MS"/>
                <a:cs typeface="Trebuchet MS"/>
              </a:rPr>
              <a:t>n</a:t>
            </a:r>
            <a:r>
              <a:rPr sz="2167" b="1" spc="-13" dirty="0">
                <a:solidFill>
                  <a:srgbClr val="535353"/>
                </a:solidFill>
                <a:latin typeface="Trebuchet MS"/>
                <a:cs typeface="Trebuchet MS"/>
              </a:rPr>
              <a:t>t</a:t>
            </a:r>
            <a:r>
              <a:rPr sz="2167" b="1" spc="-40" dirty="0">
                <a:solidFill>
                  <a:srgbClr val="535353"/>
                </a:solidFill>
                <a:latin typeface="Trebuchet MS"/>
                <a:cs typeface="Trebuchet MS"/>
              </a:rPr>
              <a:t>e</a:t>
            </a:r>
            <a:r>
              <a:rPr sz="2167" b="1" spc="-17" dirty="0">
                <a:solidFill>
                  <a:srgbClr val="535353"/>
                </a:solidFill>
                <a:latin typeface="Trebuchet MS"/>
                <a:cs typeface="Trebuchet MS"/>
              </a:rPr>
              <a:t>n</a:t>
            </a:r>
            <a:r>
              <a:rPr sz="2167" b="1" spc="43" dirty="0">
                <a:solidFill>
                  <a:srgbClr val="535353"/>
                </a:solidFill>
                <a:latin typeface="Trebuchet MS"/>
                <a:cs typeface="Trebuchet MS"/>
              </a:rPr>
              <a:t>d</a:t>
            </a:r>
            <a:r>
              <a:rPr sz="2167" b="1" spc="-120" dirty="0">
                <a:solidFill>
                  <a:srgbClr val="535353"/>
                </a:solidFill>
                <a:latin typeface="Trebuchet MS"/>
                <a:cs typeface="Trebuchet MS"/>
              </a:rPr>
              <a:t> </a:t>
            </a:r>
            <a:r>
              <a:rPr sz="2167" b="1" spc="50" dirty="0">
                <a:solidFill>
                  <a:srgbClr val="535353"/>
                </a:solidFill>
                <a:latin typeface="Trebuchet MS"/>
                <a:cs typeface="Trebuchet MS"/>
              </a:rPr>
              <a:t>o</a:t>
            </a:r>
            <a:r>
              <a:rPr sz="2167" b="1" spc="-30" dirty="0">
                <a:solidFill>
                  <a:srgbClr val="535353"/>
                </a:solidFill>
                <a:latin typeface="Trebuchet MS"/>
                <a:cs typeface="Trebuchet MS"/>
              </a:rPr>
              <a:t>f</a:t>
            </a:r>
            <a:r>
              <a:rPr sz="2167" b="1" spc="-120" dirty="0">
                <a:solidFill>
                  <a:srgbClr val="535353"/>
                </a:solidFill>
                <a:latin typeface="Trebuchet MS"/>
                <a:cs typeface="Trebuchet MS"/>
              </a:rPr>
              <a:t> </a:t>
            </a:r>
            <a:r>
              <a:rPr sz="2167" b="1" spc="-13" dirty="0">
                <a:solidFill>
                  <a:srgbClr val="535353"/>
                </a:solidFill>
                <a:latin typeface="Trebuchet MS"/>
                <a:cs typeface="Trebuchet MS"/>
              </a:rPr>
              <a:t>t</a:t>
            </a:r>
            <a:r>
              <a:rPr sz="2167" b="1" spc="-23" dirty="0">
                <a:solidFill>
                  <a:srgbClr val="535353"/>
                </a:solidFill>
                <a:latin typeface="Trebuchet MS"/>
                <a:cs typeface="Trebuchet MS"/>
              </a:rPr>
              <a:t>h</a:t>
            </a:r>
            <a:r>
              <a:rPr sz="2167" b="1" spc="-33" dirty="0">
                <a:solidFill>
                  <a:srgbClr val="535353"/>
                </a:solidFill>
                <a:latin typeface="Trebuchet MS"/>
                <a:cs typeface="Trebuchet MS"/>
              </a:rPr>
              <a:t>e  </a:t>
            </a:r>
            <a:r>
              <a:rPr sz="2167" b="1" spc="7" dirty="0">
                <a:solidFill>
                  <a:srgbClr val="535353"/>
                </a:solidFill>
                <a:latin typeface="Trebuchet MS"/>
                <a:cs typeface="Trebuchet MS"/>
              </a:rPr>
              <a:t>platform </a:t>
            </a:r>
            <a:r>
              <a:rPr sz="2167" b="1" spc="43" dirty="0">
                <a:solidFill>
                  <a:srgbClr val="535353"/>
                </a:solidFill>
                <a:latin typeface="Trebuchet MS"/>
                <a:cs typeface="Trebuchet MS"/>
              </a:rPr>
              <a:t>is </a:t>
            </a:r>
            <a:r>
              <a:rPr sz="2167" b="1" spc="-3" dirty="0">
                <a:solidFill>
                  <a:srgbClr val="535353"/>
                </a:solidFill>
                <a:latin typeface="Trebuchet MS"/>
                <a:cs typeface="Trebuchet MS"/>
              </a:rPr>
              <a:t>built </a:t>
            </a:r>
            <a:r>
              <a:rPr sz="2167" b="1" dirty="0">
                <a:solidFill>
                  <a:srgbClr val="535353"/>
                </a:solidFill>
                <a:latin typeface="Trebuchet MS"/>
                <a:cs typeface="Trebuchet MS"/>
              </a:rPr>
              <a:t> </a:t>
            </a:r>
            <a:r>
              <a:rPr sz="2167" b="1" spc="30" dirty="0">
                <a:solidFill>
                  <a:srgbClr val="535353"/>
                </a:solidFill>
                <a:latin typeface="Trebuchet MS"/>
                <a:cs typeface="Trebuchet MS"/>
              </a:rPr>
              <a:t>using </a:t>
            </a:r>
            <a:r>
              <a:rPr lang="en-IN" sz="2167" b="1" spc="-80" dirty="0">
                <a:solidFill>
                  <a:srgbClr val="535353"/>
                </a:solidFill>
                <a:latin typeface="Trebuchet MS"/>
                <a:cs typeface="Trebuchet MS"/>
              </a:rPr>
              <a:t>Java Swing</a:t>
            </a:r>
            <a:r>
              <a:rPr sz="2167" b="1" spc="-17" dirty="0">
                <a:solidFill>
                  <a:srgbClr val="535353"/>
                </a:solidFill>
                <a:latin typeface="Trebuchet MS"/>
                <a:cs typeface="Trebuchet MS"/>
              </a:rPr>
              <a:t>.</a:t>
            </a:r>
            <a:endParaRPr sz="2167"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57A0F0-9974-D54D-8240-65870E9F462F}"/>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94B43F-4F60-9C3A-D6C7-4C4E8F3BB48A}"/>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2" name="Title 2">
            <a:extLst>
              <a:ext uri="{FF2B5EF4-FFF2-40B4-BE49-F238E27FC236}">
                <a16:creationId xmlns:a16="http://schemas.microsoft.com/office/drawing/2014/main" id="{DA4BEA3A-1743-8FF0-B946-953A7A7D2245}"/>
              </a:ext>
            </a:extLst>
          </p:cNvPr>
          <p:cNvSpPr txBox="1">
            <a:spLocks/>
          </p:cNvSpPr>
          <p:nvPr/>
        </p:nvSpPr>
        <p:spPr>
          <a:xfrm>
            <a:off x="713070" y="426116"/>
            <a:ext cx="11174819" cy="903767"/>
          </a:xfrm>
          <a:prstGeom prst="rect">
            <a:avLst/>
          </a:prstGeom>
          <a:noFill/>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GB" sz="4000" dirty="0">
                <a:solidFill>
                  <a:schemeClr val="accent3">
                    <a:lumMod val="50000"/>
                  </a:schemeClr>
                </a:solidFill>
                <a:latin typeface="Arial Rounded MT Bold" panose="020F0704030504030204" pitchFamily="34" charset="0"/>
              </a:rPr>
              <a:t>Gameplay screen</a:t>
            </a:r>
            <a:endParaRPr lang="en-IN" sz="4000" dirty="0">
              <a:solidFill>
                <a:schemeClr val="accent3">
                  <a:lumMod val="50000"/>
                </a:schemeClr>
              </a:solidFill>
              <a:latin typeface="Arial Rounded MT Bold" panose="020F0704030504030204" pitchFamily="34" charset="0"/>
            </a:endParaRPr>
          </a:p>
        </p:txBody>
      </p:sp>
      <p:sp>
        <p:nvSpPr>
          <p:cNvPr id="7" name="Text Placeholder 4">
            <a:extLst>
              <a:ext uri="{FF2B5EF4-FFF2-40B4-BE49-F238E27FC236}">
                <a16:creationId xmlns:a16="http://schemas.microsoft.com/office/drawing/2014/main" id="{A32A33F4-63DD-55A0-AB5D-82EEE9F2950B}"/>
              </a:ext>
            </a:extLst>
          </p:cNvPr>
          <p:cNvSpPr txBox="1">
            <a:spLocks/>
          </p:cNvSpPr>
          <p:nvPr/>
        </p:nvSpPr>
        <p:spPr>
          <a:xfrm>
            <a:off x="431028" y="1950637"/>
            <a:ext cx="8538298" cy="344424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lnSpc>
                <a:spcPct val="150000"/>
              </a:lnSpc>
              <a:buFont typeface="+mj-lt"/>
              <a:buAutoNum type="arabicPeriod"/>
            </a:pPr>
            <a:endParaRPr lang="en-IN" sz="1800" dirty="0">
              <a:solidFill>
                <a:schemeClr val="tx1">
                  <a:lumMod val="95000"/>
                  <a:lumOff val="5000"/>
                </a:schemeClr>
              </a:solidFill>
              <a:latin typeface="Century Gothic" panose="020B0502020202020204" pitchFamily="34" charset="0"/>
              <a:ea typeface="Times New Roman" panose="02020603050405020304" pitchFamily="18" charset="0"/>
              <a:cs typeface="Calibri Light" panose="020F0302020204030204" pitchFamily="34" charset="0"/>
            </a:endParaRPr>
          </a:p>
        </p:txBody>
      </p:sp>
      <p:pic>
        <p:nvPicPr>
          <p:cNvPr id="8" name="Picture 7">
            <a:extLst>
              <a:ext uri="{FF2B5EF4-FFF2-40B4-BE49-F238E27FC236}">
                <a16:creationId xmlns:a16="http://schemas.microsoft.com/office/drawing/2014/main" id="{A6EC7ACF-1635-D5D8-4585-EF3587030BF7}"/>
              </a:ext>
            </a:extLst>
          </p:cNvPr>
          <p:cNvPicPr>
            <a:picLocks noChangeAspect="1"/>
          </p:cNvPicPr>
          <p:nvPr/>
        </p:nvPicPr>
        <p:blipFill>
          <a:blip r:embed="rId3"/>
          <a:stretch>
            <a:fillRect/>
          </a:stretch>
        </p:blipFill>
        <p:spPr>
          <a:xfrm>
            <a:off x="3263897" y="1277609"/>
            <a:ext cx="6015110" cy="5210147"/>
          </a:xfrm>
          <a:prstGeom prst="rect">
            <a:avLst/>
          </a:prstGeom>
        </p:spPr>
      </p:pic>
    </p:spTree>
    <p:extLst>
      <p:ext uri="{BB962C8B-B14F-4D97-AF65-F5344CB8AC3E}">
        <p14:creationId xmlns:p14="http://schemas.microsoft.com/office/powerpoint/2010/main" val="221566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57A0F0-9974-D54D-8240-65870E9F462F}"/>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94B43F-4F60-9C3A-D6C7-4C4E8F3BB48A}"/>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7" name="Text Placeholder 4">
            <a:extLst>
              <a:ext uri="{FF2B5EF4-FFF2-40B4-BE49-F238E27FC236}">
                <a16:creationId xmlns:a16="http://schemas.microsoft.com/office/drawing/2014/main" id="{A32A33F4-63DD-55A0-AB5D-82EEE9F2950B}"/>
              </a:ext>
            </a:extLst>
          </p:cNvPr>
          <p:cNvSpPr txBox="1">
            <a:spLocks/>
          </p:cNvSpPr>
          <p:nvPr/>
        </p:nvSpPr>
        <p:spPr>
          <a:xfrm>
            <a:off x="431028" y="1950637"/>
            <a:ext cx="8538298" cy="344424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lnSpc>
                <a:spcPct val="150000"/>
              </a:lnSpc>
              <a:buFont typeface="+mj-lt"/>
              <a:buAutoNum type="arabicPeriod"/>
            </a:pPr>
            <a:endParaRPr lang="en-IN" sz="1800" dirty="0">
              <a:solidFill>
                <a:schemeClr val="tx1">
                  <a:lumMod val="95000"/>
                  <a:lumOff val="5000"/>
                </a:schemeClr>
              </a:solidFill>
              <a:latin typeface="Century Gothic" panose="020B0502020202020204" pitchFamily="34" charset="0"/>
              <a:ea typeface="Times New Roman" panose="02020603050405020304" pitchFamily="18" charset="0"/>
              <a:cs typeface="Calibri Light" panose="020F0302020204030204" pitchFamily="34" charset="0"/>
            </a:endParaRPr>
          </a:p>
        </p:txBody>
      </p:sp>
      <p:pic>
        <p:nvPicPr>
          <p:cNvPr id="3" name="Picture 2">
            <a:extLst>
              <a:ext uri="{FF2B5EF4-FFF2-40B4-BE49-F238E27FC236}">
                <a16:creationId xmlns:a16="http://schemas.microsoft.com/office/drawing/2014/main" id="{993F059D-0D9C-575D-9363-35CE774167B0}"/>
              </a:ext>
            </a:extLst>
          </p:cNvPr>
          <p:cNvPicPr>
            <a:picLocks noChangeAspect="1"/>
          </p:cNvPicPr>
          <p:nvPr/>
        </p:nvPicPr>
        <p:blipFill>
          <a:blip r:embed="rId3"/>
          <a:stretch>
            <a:fillRect/>
          </a:stretch>
        </p:blipFill>
        <p:spPr>
          <a:xfrm>
            <a:off x="2871787" y="633412"/>
            <a:ext cx="6448425" cy="5591175"/>
          </a:xfrm>
          <a:prstGeom prst="rect">
            <a:avLst/>
          </a:prstGeom>
        </p:spPr>
      </p:pic>
      <p:sp>
        <p:nvSpPr>
          <p:cNvPr id="6" name="TextBox 5">
            <a:extLst>
              <a:ext uri="{FF2B5EF4-FFF2-40B4-BE49-F238E27FC236}">
                <a16:creationId xmlns:a16="http://schemas.microsoft.com/office/drawing/2014/main" id="{D5FE209F-0CF7-045A-868C-A8A74515BD83}"/>
              </a:ext>
            </a:extLst>
          </p:cNvPr>
          <p:cNvSpPr txBox="1"/>
          <p:nvPr/>
        </p:nvSpPr>
        <p:spPr>
          <a:xfrm>
            <a:off x="431028" y="493775"/>
            <a:ext cx="2083572" cy="400110"/>
          </a:xfrm>
          <a:prstGeom prst="rect">
            <a:avLst/>
          </a:prstGeom>
          <a:noFill/>
        </p:spPr>
        <p:txBody>
          <a:bodyPr wrap="square" rtlCol="0">
            <a:spAutoFit/>
          </a:bodyPr>
          <a:lstStyle/>
          <a:p>
            <a:r>
              <a:rPr lang="en-IN" sz="2000" dirty="0"/>
              <a:t>Level 2</a:t>
            </a:r>
          </a:p>
        </p:txBody>
      </p:sp>
    </p:spTree>
    <p:extLst>
      <p:ext uri="{BB962C8B-B14F-4D97-AF65-F5344CB8AC3E}">
        <p14:creationId xmlns:p14="http://schemas.microsoft.com/office/powerpoint/2010/main" val="71892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57A0F0-9974-D54D-8240-65870E9F462F}"/>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94B43F-4F60-9C3A-D6C7-4C4E8F3BB48A}"/>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7" name="Text Placeholder 4">
            <a:extLst>
              <a:ext uri="{FF2B5EF4-FFF2-40B4-BE49-F238E27FC236}">
                <a16:creationId xmlns:a16="http://schemas.microsoft.com/office/drawing/2014/main" id="{A32A33F4-63DD-55A0-AB5D-82EEE9F2950B}"/>
              </a:ext>
            </a:extLst>
          </p:cNvPr>
          <p:cNvSpPr txBox="1">
            <a:spLocks/>
          </p:cNvSpPr>
          <p:nvPr/>
        </p:nvSpPr>
        <p:spPr>
          <a:xfrm>
            <a:off x="431028" y="1950637"/>
            <a:ext cx="8538298" cy="344424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lnSpc>
                <a:spcPct val="150000"/>
              </a:lnSpc>
              <a:buFont typeface="+mj-lt"/>
              <a:buAutoNum type="arabicPeriod"/>
            </a:pPr>
            <a:endParaRPr lang="en-IN" sz="1800" dirty="0">
              <a:solidFill>
                <a:schemeClr val="tx1">
                  <a:lumMod val="95000"/>
                  <a:lumOff val="5000"/>
                </a:schemeClr>
              </a:solidFill>
              <a:latin typeface="Century Gothic" panose="020B0502020202020204" pitchFamily="34" charset="0"/>
              <a:ea typeface="Times New Roman" panose="020206030504050203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3CD176B4-CCDA-17DC-B0A3-292C9A91A3FA}"/>
              </a:ext>
            </a:extLst>
          </p:cNvPr>
          <p:cNvSpPr txBox="1">
            <a:spLocks/>
          </p:cNvSpPr>
          <p:nvPr/>
        </p:nvSpPr>
        <p:spPr>
          <a:xfrm>
            <a:off x="431028" y="277435"/>
            <a:ext cx="3929957" cy="61135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spcBef>
                <a:spcPts val="1200"/>
              </a:spcBef>
              <a:buNone/>
            </a:pPr>
            <a:r>
              <a:rPr lang="en-GB" sz="1800" dirty="0">
                <a:solidFill>
                  <a:schemeClr val="tx1">
                    <a:lumMod val="95000"/>
                    <a:lumOff val="5000"/>
                  </a:schemeClr>
                </a:solidFill>
                <a:latin typeface="Century Gothic" panose="020B0502020202020204" pitchFamily="34" charset="0"/>
                <a:ea typeface="Times New Roman" panose="02020603050405020304" pitchFamily="18" charset="0"/>
                <a:cs typeface="Calibri Light" panose="020F0302020204030204" pitchFamily="34" charset="0"/>
              </a:rPr>
              <a:t>Game over</a:t>
            </a:r>
            <a:endParaRPr lang="en-IN" sz="1800" dirty="0">
              <a:solidFill>
                <a:schemeClr val="tx1">
                  <a:lumMod val="95000"/>
                  <a:lumOff val="5000"/>
                </a:schemeClr>
              </a:solidFill>
              <a:latin typeface="Century Gothic" panose="020B0502020202020204" pitchFamily="34" charset="0"/>
              <a:ea typeface="Times New Roman" panose="02020603050405020304" pitchFamily="18" charset="0"/>
              <a:cs typeface="Calibri Light" panose="020F0302020204030204" pitchFamily="34" charset="0"/>
            </a:endParaRPr>
          </a:p>
        </p:txBody>
      </p:sp>
      <p:pic>
        <p:nvPicPr>
          <p:cNvPr id="6" name="Picture 5">
            <a:extLst>
              <a:ext uri="{FF2B5EF4-FFF2-40B4-BE49-F238E27FC236}">
                <a16:creationId xmlns:a16="http://schemas.microsoft.com/office/drawing/2014/main" id="{DCB991E4-6135-34FB-0A2B-9A67B80EE15A}"/>
              </a:ext>
            </a:extLst>
          </p:cNvPr>
          <p:cNvPicPr>
            <a:picLocks noChangeAspect="1"/>
          </p:cNvPicPr>
          <p:nvPr/>
        </p:nvPicPr>
        <p:blipFill>
          <a:blip r:embed="rId3"/>
          <a:stretch>
            <a:fillRect/>
          </a:stretch>
        </p:blipFill>
        <p:spPr>
          <a:xfrm>
            <a:off x="2867025" y="888793"/>
            <a:ext cx="6457950" cy="5667375"/>
          </a:xfrm>
          <a:prstGeom prst="rect">
            <a:avLst/>
          </a:prstGeom>
        </p:spPr>
      </p:pic>
      <p:sp>
        <p:nvSpPr>
          <p:cNvPr id="8" name="TextBox 7">
            <a:extLst>
              <a:ext uri="{FF2B5EF4-FFF2-40B4-BE49-F238E27FC236}">
                <a16:creationId xmlns:a16="http://schemas.microsoft.com/office/drawing/2014/main" id="{D4EA738D-AC80-EA32-10C3-3B112861C9EF}"/>
              </a:ext>
            </a:extLst>
          </p:cNvPr>
          <p:cNvSpPr txBox="1"/>
          <p:nvPr/>
        </p:nvSpPr>
        <p:spPr>
          <a:xfrm>
            <a:off x="9776012" y="1788459"/>
            <a:ext cx="1967433" cy="923330"/>
          </a:xfrm>
          <a:prstGeom prst="rect">
            <a:avLst/>
          </a:prstGeom>
          <a:noFill/>
        </p:spPr>
        <p:txBody>
          <a:bodyPr wrap="square" rtlCol="0">
            <a:spAutoFit/>
          </a:bodyPr>
          <a:lstStyle/>
          <a:p>
            <a:r>
              <a:rPr lang="en-IN" dirty="0"/>
              <a:t>When ball misses paddle the game gets over</a:t>
            </a:r>
          </a:p>
        </p:txBody>
      </p:sp>
    </p:spTree>
    <p:extLst>
      <p:ext uri="{BB962C8B-B14F-4D97-AF65-F5344CB8AC3E}">
        <p14:creationId xmlns:p14="http://schemas.microsoft.com/office/powerpoint/2010/main" val="153246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57A0F0-9974-D54D-8240-65870E9F462F}"/>
              </a:ext>
            </a:extLst>
          </p:cNvPr>
          <p:cNvSpPr/>
          <p:nvPr/>
        </p:nvSpPr>
        <p:spPr>
          <a:xfrm>
            <a:off x="0" y="0"/>
            <a:ext cx="121920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94B43F-4F60-9C3A-D6C7-4C4E8F3BB48A}"/>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2" name="Title 2">
            <a:extLst>
              <a:ext uri="{FF2B5EF4-FFF2-40B4-BE49-F238E27FC236}">
                <a16:creationId xmlns:a16="http://schemas.microsoft.com/office/drawing/2014/main" id="{DA4BEA3A-1743-8FF0-B946-953A7A7D2245}"/>
              </a:ext>
            </a:extLst>
          </p:cNvPr>
          <p:cNvSpPr txBox="1">
            <a:spLocks/>
          </p:cNvSpPr>
          <p:nvPr/>
        </p:nvSpPr>
        <p:spPr>
          <a:xfrm>
            <a:off x="659627" y="523435"/>
            <a:ext cx="11174819" cy="903767"/>
          </a:xfrm>
          <a:prstGeom prst="rect">
            <a:avLst/>
          </a:prstGeom>
          <a:noFill/>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GB" sz="4000" dirty="0">
                <a:solidFill>
                  <a:schemeClr val="accent3">
                    <a:lumMod val="50000"/>
                  </a:schemeClr>
                </a:solidFill>
                <a:latin typeface="Arial Rounded MT Bold" panose="020F0704030504030204" pitchFamily="34" charset="0"/>
              </a:rPr>
              <a:t>conclusion</a:t>
            </a:r>
            <a:endParaRPr lang="en-IN" sz="4000" dirty="0">
              <a:solidFill>
                <a:schemeClr val="accent3">
                  <a:lumMod val="50000"/>
                </a:schemeClr>
              </a:solidFill>
              <a:latin typeface="Arial Rounded MT Bold" panose="020F0704030504030204" pitchFamily="34" charset="0"/>
            </a:endParaRPr>
          </a:p>
        </p:txBody>
      </p:sp>
      <p:sp>
        <p:nvSpPr>
          <p:cNvPr id="7" name="Text Placeholder 4">
            <a:extLst>
              <a:ext uri="{FF2B5EF4-FFF2-40B4-BE49-F238E27FC236}">
                <a16:creationId xmlns:a16="http://schemas.microsoft.com/office/drawing/2014/main" id="{A32A33F4-63DD-55A0-AB5D-82EEE9F2950B}"/>
              </a:ext>
            </a:extLst>
          </p:cNvPr>
          <p:cNvSpPr txBox="1">
            <a:spLocks/>
          </p:cNvSpPr>
          <p:nvPr/>
        </p:nvSpPr>
        <p:spPr>
          <a:xfrm>
            <a:off x="431027" y="1427202"/>
            <a:ext cx="9029495" cy="504393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0"/>
              </a:spcAft>
              <a:buNone/>
              <a:tabLst>
                <a:tab pos="2126615" algn="l"/>
              </a:tabLst>
            </a:pP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42DB46F-6926-2D8D-BA89-AF8D43C5D6E3}"/>
              </a:ext>
            </a:extLst>
          </p:cNvPr>
          <p:cNvSpPr txBox="1"/>
          <p:nvPr/>
        </p:nvSpPr>
        <p:spPr>
          <a:xfrm>
            <a:off x="902677" y="1781908"/>
            <a:ext cx="6928338"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game is currently finished development and is executing properly.</a:t>
            </a:r>
          </a:p>
          <a:p>
            <a:r>
              <a:rPr lang="en-US" sz="1800" dirty="0">
                <a:effectLst/>
                <a:latin typeface="Times New Roman" panose="02020603050405020304" pitchFamily="18" charset="0"/>
                <a:ea typeface="Times New Roman" panose="02020603050405020304" pitchFamily="18" charset="0"/>
              </a:rPr>
              <a:t>To play it just start the game as per shown in UI and game is played by </a:t>
            </a:r>
            <a:r>
              <a:rPr lang="en-US" dirty="0">
                <a:latin typeface="Times New Roman" panose="02020603050405020304" pitchFamily="18" charset="0"/>
                <a:ea typeface="Times New Roman" panose="02020603050405020304" pitchFamily="18" charset="0"/>
              </a:rPr>
              <a:t>arrow keys to move paddle </a:t>
            </a:r>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when ball goes below paddle it moves onto game over screen and score is shown in the screen</a:t>
            </a:r>
            <a:endParaRPr lang="en-IN" dirty="0"/>
          </a:p>
        </p:txBody>
      </p:sp>
    </p:spTree>
    <p:extLst>
      <p:ext uri="{BB962C8B-B14F-4D97-AF65-F5344CB8AC3E}">
        <p14:creationId xmlns:p14="http://schemas.microsoft.com/office/powerpoint/2010/main" val="84876258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{9CA31678-569E-49ED-B02A-30B5DC658A84}tf78479028_win32</Template>
  <TotalTime>295</TotalTime>
  <Words>349</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10</vt:i4>
      </vt:variant>
    </vt:vector>
  </HeadingPairs>
  <TitlesOfParts>
    <vt:vector size="24" baseType="lpstr">
      <vt:lpstr>Arial</vt:lpstr>
      <vt:lpstr>Arial Rounded MT Bold</vt:lpstr>
      <vt:lpstr>Calibri</vt:lpstr>
      <vt:lpstr>Canva Sans</vt:lpstr>
      <vt:lpstr>Century Gothic</vt:lpstr>
      <vt:lpstr>League Spartan</vt:lpstr>
      <vt:lpstr>Segoe UI</vt:lpstr>
      <vt:lpstr>Segoe UI Light</vt:lpstr>
      <vt:lpstr>Times New Roman</vt:lpstr>
      <vt:lpstr>Trebuchet MS</vt:lpstr>
      <vt:lpstr>Balancing Act</vt:lpstr>
      <vt:lpstr>Wellspring</vt:lpstr>
      <vt:lpstr>Star of the show</vt:lpstr>
      <vt:lpstr>Amusements</vt:lpstr>
      <vt:lpstr>Harcourt Butler Technical University</vt:lpstr>
      <vt:lpstr>PowerPoint Presentation</vt:lpstr>
      <vt:lpstr>PowerPoint Presentation</vt:lpstr>
      <vt:lpstr>PowerPoint Presentation</vt:lpstr>
      <vt:lpstr>Frontend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ENDLESS RUNNER GAME</dc:title>
  <dc:creator>Ayush vaish</dc:creator>
  <cp:lastModifiedBy>Ayush vaish</cp:lastModifiedBy>
  <cp:revision>24</cp:revision>
  <dcterms:created xsi:type="dcterms:W3CDTF">2022-09-14T13:31:03Z</dcterms:created>
  <dcterms:modified xsi:type="dcterms:W3CDTF">2024-09-09T08:34:03Z</dcterms:modified>
</cp:coreProperties>
</file>