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28F3-88A2-76E6-EC87-E7197191E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1652A-916A-4F1C-0E88-F03CFB05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29D9-63A1-07E7-D4AD-E1464B0E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F3E80-C37A-032F-78D3-54EEFF91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9149-AFF2-1812-D077-78EA99A4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1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3752-6218-F44E-E3AB-1959D11C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11005-DC2F-B707-F437-67DF68AE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2479-7508-1AD8-64D8-BFB564AE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2DEF5-6C2B-2E24-9A32-F06FBD7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A08E-34A2-1743-1539-F1A488A8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9D75F-AD8D-33A3-5AA9-3288FFD10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421CD-DD03-01C9-83C6-F275CBDBB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5C56-AB17-5A40-7809-3F8EB8A1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4C71-F981-0C43-2237-40826BEE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FAA6-08F9-FCE9-5FA7-B343AF14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8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5630-80F4-CC13-CD87-4B3DF1CC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F34F-A0E7-24B2-D254-9749869A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6F2F5-CF9A-A06D-86D3-E14BA042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0B300-FD94-013E-9264-384AF6E7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12B9-D8E1-EFDF-AA0E-1A787BD4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68B-BAF7-DED8-D036-CC6A305F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EA2A-A7F3-EB9E-3E08-658A1998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BE746-4960-A1BE-66B9-E718DE46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7C77-5FB8-ED43-CD4C-C669013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49A5-DEDA-EE90-53CB-F1DE00EE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3B35-BAEE-E5AE-2482-15A841C8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9CF3-2D80-C5E9-A81D-1024ECC34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10829-4C9C-708F-9EB7-0DD9DECD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E911-C0AD-91C0-DC1C-35DA86D5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3399-88DB-75AE-D8C5-274FF908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67BEA-188E-0317-50C1-020C2C87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5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1FBF-C291-584B-9933-452EFB41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D3EB-620D-6F2C-5D4F-3EB6D89A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30C6-CEF9-7A1D-3988-53FF38F69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D9A75-6296-CC5A-035B-F290C5B5E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02B61-76BE-4556-26D4-6F4D6349F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72F8F-C250-07FF-CCBD-485C4E2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7FBE3-0A8C-F34C-D1A9-C153B7B0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8EC6E-A8F1-8E6E-2CDD-89C2C686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569F-E53E-E108-EEC5-FABB721D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76941-DFC6-3401-92BB-22C14C5E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36D16-3BC7-9D68-E8F2-6F8F6DB1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E46A9-B96C-B601-87AA-0768ABA3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0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A622A-6F40-C310-5A8E-656D5E59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776B2-1A5A-878E-D9D8-B08245E0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FD5F-345A-DB6A-5CCF-FD9AACF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9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E5D3-BE51-A5F6-CBC6-F3E4ED19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F8A1-F790-067F-BAA8-A082C0111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4402-F103-711F-6ED8-9326D2303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1AFF-905E-3473-F45E-62BF8472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7FD33-747F-5490-5BD5-3C9E61BF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B8DB-3215-8FC8-EFCE-64EB47C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2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1391-AAE3-631D-39EE-A8323BFC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EB0A5-C7A0-29DF-AD44-0EB24F7DA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9111-DAB6-288C-CA5B-D1DC9721D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0F77-F748-5573-3654-A9C50570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713E-441C-FDE8-A6B6-F7F3348E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827FF-92D4-A1BD-F9BF-DACDDA03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891B2-BAAC-752F-FA68-31F4843D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A179-C68F-6523-A300-92328324B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B6EE-D23B-A611-FCAD-213DD955F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22E77-3CA0-45C1-B7A0-C000618B944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E370-6C78-ADAC-DCFA-FCFDA6BD9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CBDE-5A14-8CE8-6548-15C32B89A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89EA9-3A97-4420-8B7A-8E9365E2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6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V Jain</dc:creator>
  <cp:lastModifiedBy>Ayush V Jain</cp:lastModifiedBy>
  <cp:revision>1</cp:revision>
  <dcterms:created xsi:type="dcterms:W3CDTF">2025-02-16T10:50:03Z</dcterms:created>
  <dcterms:modified xsi:type="dcterms:W3CDTF">2025-02-16T10:56:16Z</dcterms:modified>
</cp:coreProperties>
</file>