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7A458-35FA-4849-8C46-7C72DBA59EF4}" v="18" dt="2025-02-22T09:58:47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subba" userId="90083b2e157d8389" providerId="LiveId" clId="{B1B7A458-35FA-4849-8C46-7C72DBA59EF4}"/>
    <pc:docChg chg="undo custSel modSld">
      <pc:chgData name="ayush subba" userId="90083b2e157d8389" providerId="LiveId" clId="{B1B7A458-35FA-4849-8C46-7C72DBA59EF4}" dt="2025-02-22T09:59:46.732" v="639" actId="1076"/>
      <pc:docMkLst>
        <pc:docMk/>
      </pc:docMkLst>
      <pc:sldChg chg="modSp mod">
        <pc:chgData name="ayush subba" userId="90083b2e157d8389" providerId="LiveId" clId="{B1B7A458-35FA-4849-8C46-7C72DBA59EF4}" dt="2025-02-20T08:11:21.343" v="135" actId="20577"/>
        <pc:sldMkLst>
          <pc:docMk/>
          <pc:sldMk cId="953325580" sldId="256"/>
        </pc:sldMkLst>
        <pc:spChg chg="mod">
          <ac:chgData name="ayush subba" userId="90083b2e157d8389" providerId="LiveId" clId="{B1B7A458-35FA-4849-8C46-7C72DBA59EF4}" dt="2025-02-20T08:09:17.788" v="51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ayush subba" userId="90083b2e157d8389" providerId="LiveId" clId="{B1B7A458-35FA-4849-8C46-7C72DBA59EF4}" dt="2025-02-20T08:11:21.343" v="135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ayush subba" userId="90083b2e157d8389" providerId="LiveId" clId="{B1B7A458-35FA-4849-8C46-7C72DBA59EF4}" dt="2025-02-22T09:37:55.723" v="286"/>
        <pc:sldMkLst>
          <pc:docMk/>
          <pc:sldMk cId="1186421160" sldId="262"/>
        </pc:sldMkLst>
        <pc:spChg chg="mod">
          <ac:chgData name="ayush subba" userId="90083b2e157d8389" providerId="LiveId" clId="{B1B7A458-35FA-4849-8C46-7C72DBA59EF4}" dt="2025-02-22T09:37:55.723" v="286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ayush subba" userId="90083b2e157d8389" providerId="LiveId" clId="{B1B7A458-35FA-4849-8C46-7C72DBA59EF4}" dt="2025-02-22T09:45:16.379" v="561" actId="20577"/>
        <pc:sldMkLst>
          <pc:docMk/>
          <pc:sldMk cId="3210358481" sldId="263"/>
        </pc:sldMkLst>
        <pc:spChg chg="del mod">
          <ac:chgData name="ayush subba" userId="90083b2e157d8389" providerId="LiveId" clId="{B1B7A458-35FA-4849-8C46-7C72DBA59EF4}" dt="2025-02-22T09:25:32.285" v="142"/>
          <ac:spMkLst>
            <pc:docMk/>
            <pc:sldMk cId="3210358481" sldId="263"/>
            <ac:spMk id="2" creationId="{E041FD9D-DF07-9C37-1E61-1D920E0EF1D4}"/>
          </ac:spMkLst>
        </pc:spChg>
        <pc:spChg chg="add del mod">
          <ac:chgData name="ayush subba" userId="90083b2e157d8389" providerId="LiveId" clId="{B1B7A458-35FA-4849-8C46-7C72DBA59EF4}" dt="2025-02-22T09:39:35.247" v="308"/>
          <ac:spMkLst>
            <pc:docMk/>
            <pc:sldMk cId="3210358481" sldId="263"/>
            <ac:spMk id="3" creationId="{7B0ABF03-0E0F-B60B-BC9C-9A729541F4A1}"/>
          </ac:spMkLst>
        </pc:spChg>
        <pc:spChg chg="add mod">
          <ac:chgData name="ayush subba" userId="90083b2e157d8389" providerId="LiveId" clId="{B1B7A458-35FA-4849-8C46-7C72DBA59EF4}" dt="2025-02-22T09:45:16.379" v="561" actId="20577"/>
          <ac:spMkLst>
            <pc:docMk/>
            <pc:sldMk cId="3210358481" sldId="263"/>
            <ac:spMk id="4" creationId="{26B474A8-7DC2-A356-418B-ED8BE021552B}"/>
          </ac:spMkLst>
        </pc:spChg>
      </pc:sldChg>
      <pc:sldChg chg="modSp mod">
        <pc:chgData name="ayush subba" userId="90083b2e157d8389" providerId="LiveId" clId="{B1B7A458-35FA-4849-8C46-7C72DBA59EF4}" dt="2025-02-22T09:26:55.335" v="150"/>
        <pc:sldMkLst>
          <pc:docMk/>
          <pc:sldMk cId="3202024527" sldId="265"/>
        </pc:sldMkLst>
        <pc:spChg chg="mod">
          <ac:chgData name="ayush subba" userId="90083b2e157d8389" providerId="LiveId" clId="{B1B7A458-35FA-4849-8C46-7C72DBA59EF4}" dt="2025-02-22T09:26:55.335" v="150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ayush subba" userId="90083b2e157d8389" providerId="LiveId" clId="{B1B7A458-35FA-4849-8C46-7C72DBA59EF4}" dt="2025-02-22T09:36:54.395" v="285" actId="5793"/>
        <pc:sldMkLst>
          <pc:docMk/>
          <pc:sldMk cId="614882681" sldId="2146847055"/>
        </pc:sldMkLst>
        <pc:spChg chg="mod">
          <ac:chgData name="ayush subba" userId="90083b2e157d8389" providerId="LiveId" clId="{B1B7A458-35FA-4849-8C46-7C72DBA59EF4}" dt="2025-02-22T09:36:54.395" v="285" actId="5793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ayush subba" userId="90083b2e157d8389" providerId="LiveId" clId="{B1B7A458-35FA-4849-8C46-7C72DBA59EF4}" dt="2025-02-22T09:28:39.916" v="161" actId="14100"/>
        <pc:sldMkLst>
          <pc:docMk/>
          <pc:sldMk cId="3819043843" sldId="2146847057"/>
        </pc:sldMkLst>
        <pc:spChg chg="del mod">
          <ac:chgData name="ayush subba" userId="90083b2e157d8389" providerId="LiveId" clId="{B1B7A458-35FA-4849-8C46-7C72DBA59EF4}" dt="2025-02-22T09:28:02.085" v="153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ayush subba" userId="90083b2e157d8389" providerId="LiveId" clId="{B1B7A458-35FA-4849-8C46-7C72DBA59EF4}" dt="2025-02-22T09:27:57.909" v="151"/>
          <ac:spMkLst>
            <pc:docMk/>
            <pc:sldMk cId="3819043843" sldId="2146847057"/>
            <ac:spMk id="4" creationId="{536A2D60-8652-F5C5-767C-1416A2E988C2}"/>
          </ac:spMkLst>
        </pc:spChg>
        <pc:spChg chg="add mod">
          <ac:chgData name="ayush subba" userId="90083b2e157d8389" providerId="LiveId" clId="{B1B7A458-35FA-4849-8C46-7C72DBA59EF4}" dt="2025-02-22T09:28:39.916" v="161" actId="14100"/>
          <ac:spMkLst>
            <pc:docMk/>
            <pc:sldMk cId="3819043843" sldId="2146847057"/>
            <ac:spMk id="5" creationId="{99DA535C-18CA-3C1C-7538-D09990D8BE2E}"/>
          </ac:spMkLst>
        </pc:spChg>
      </pc:sldChg>
      <pc:sldChg chg="addSp delSp modSp mod">
        <pc:chgData name="ayush subba" userId="90083b2e157d8389" providerId="LiveId" clId="{B1B7A458-35FA-4849-8C46-7C72DBA59EF4}" dt="2025-02-22T09:59:46.732" v="639" actId="1076"/>
        <pc:sldMkLst>
          <pc:docMk/>
          <pc:sldMk cId="2083715239" sldId="2146847060"/>
        </pc:sldMkLst>
        <pc:spChg chg="del mod">
          <ac:chgData name="ayush subba" userId="90083b2e157d8389" providerId="LiveId" clId="{B1B7A458-35FA-4849-8C46-7C72DBA59EF4}" dt="2025-02-22T09:31:39.504" v="163"/>
          <ac:spMkLst>
            <pc:docMk/>
            <pc:sldMk cId="2083715239" sldId="2146847060"/>
            <ac:spMk id="3" creationId="{805D7125-AC62-752D-6E68-9EB88BCC631C}"/>
          </ac:spMkLst>
        </pc:spChg>
        <pc:spChg chg="add mod">
          <ac:chgData name="ayush subba" userId="90083b2e157d8389" providerId="LiveId" clId="{B1B7A458-35FA-4849-8C46-7C72DBA59EF4}" dt="2025-02-22T09:57:12.611" v="585" actId="1076"/>
          <ac:spMkLst>
            <pc:docMk/>
            <pc:sldMk cId="2083715239" sldId="2146847060"/>
            <ac:spMk id="6" creationId="{4CEE2DF1-C10B-CC54-90B4-36753D9F52F2}"/>
          </ac:spMkLst>
        </pc:spChg>
        <pc:spChg chg="add mod">
          <ac:chgData name="ayush subba" userId="90083b2e157d8389" providerId="LiveId" clId="{B1B7A458-35FA-4849-8C46-7C72DBA59EF4}" dt="2025-02-22T09:57:04.140" v="583" actId="1076"/>
          <ac:spMkLst>
            <pc:docMk/>
            <pc:sldMk cId="2083715239" sldId="2146847060"/>
            <ac:spMk id="9" creationId="{923EEDCB-8C9C-54EA-903E-9217C7A3B091}"/>
          </ac:spMkLst>
        </pc:spChg>
        <pc:spChg chg="add del mod">
          <ac:chgData name="ayush subba" userId="90083b2e157d8389" providerId="LiveId" clId="{B1B7A458-35FA-4849-8C46-7C72DBA59EF4}" dt="2025-02-22T09:54:36.579" v="569" actId="21"/>
          <ac:spMkLst>
            <pc:docMk/>
            <pc:sldMk cId="2083715239" sldId="2146847060"/>
            <ac:spMk id="10" creationId="{4F15BD90-349A-A1E7-8765-6163714B9079}"/>
          </ac:spMkLst>
        </pc:spChg>
        <pc:spChg chg="add mod">
          <ac:chgData name="ayush subba" userId="90083b2e157d8389" providerId="LiveId" clId="{B1B7A458-35FA-4849-8C46-7C72DBA59EF4}" dt="2025-02-22T09:59:46.732" v="639" actId="1076"/>
          <ac:spMkLst>
            <pc:docMk/>
            <pc:sldMk cId="2083715239" sldId="2146847060"/>
            <ac:spMk id="17" creationId="{F39E91A1-2071-C2F1-82F9-9AE8DAC0AE68}"/>
          </ac:spMkLst>
        </pc:spChg>
        <pc:spChg chg="add mod">
          <ac:chgData name="ayush subba" userId="90083b2e157d8389" providerId="LiveId" clId="{B1B7A458-35FA-4849-8C46-7C72DBA59EF4}" dt="2025-02-22T09:59:20.192" v="634" actId="1076"/>
          <ac:spMkLst>
            <pc:docMk/>
            <pc:sldMk cId="2083715239" sldId="2146847060"/>
            <ac:spMk id="18" creationId="{6AF36032-C99B-4F3E-3123-D50E4BCE894A}"/>
          </ac:spMkLst>
        </pc:spChg>
        <pc:picChg chg="add mod">
          <ac:chgData name="ayush subba" userId="90083b2e157d8389" providerId="LiveId" clId="{B1B7A458-35FA-4849-8C46-7C72DBA59EF4}" dt="2025-02-22T09:57:08.293" v="584" actId="1076"/>
          <ac:picMkLst>
            <pc:docMk/>
            <pc:sldMk cId="2083715239" sldId="2146847060"/>
            <ac:picMk id="5" creationId="{9502ABED-077C-D6E3-9795-5230B0095B81}"/>
          </ac:picMkLst>
        </pc:picChg>
        <pc:picChg chg="add mod">
          <ac:chgData name="ayush subba" userId="90083b2e157d8389" providerId="LiveId" clId="{B1B7A458-35FA-4849-8C46-7C72DBA59EF4}" dt="2025-02-22T09:56:58.634" v="582" actId="1076"/>
          <ac:picMkLst>
            <pc:docMk/>
            <pc:sldMk cId="2083715239" sldId="2146847060"/>
            <ac:picMk id="8" creationId="{54B83F1A-6817-AAAE-B540-2447E89051E3}"/>
          </ac:picMkLst>
        </pc:picChg>
        <pc:picChg chg="add del mod">
          <ac:chgData name="ayush subba" userId="90083b2e157d8389" providerId="LiveId" clId="{B1B7A458-35FA-4849-8C46-7C72DBA59EF4}" dt="2025-02-22T09:57:41.378" v="587" actId="478"/>
          <ac:picMkLst>
            <pc:docMk/>
            <pc:sldMk cId="2083715239" sldId="2146847060"/>
            <ac:picMk id="12" creationId="{72EFE62D-7C86-0916-BFB3-22429B5DAA1C}"/>
          </ac:picMkLst>
        </pc:picChg>
        <pc:picChg chg="add mod">
          <ac:chgData name="ayush subba" userId="90083b2e157d8389" providerId="LiveId" clId="{B1B7A458-35FA-4849-8C46-7C72DBA59EF4}" dt="2025-02-22T09:59:26.425" v="635" actId="1076"/>
          <ac:picMkLst>
            <pc:docMk/>
            <pc:sldMk cId="2083715239" sldId="2146847060"/>
            <ac:picMk id="14" creationId="{6D75CDDA-545A-129A-D931-CC1816BB7D42}"/>
          </ac:picMkLst>
        </pc:picChg>
        <pc:picChg chg="add mod">
          <ac:chgData name="ayush subba" userId="90083b2e157d8389" providerId="LiveId" clId="{B1B7A458-35FA-4849-8C46-7C72DBA59EF4}" dt="2025-02-22T09:57:55.944" v="592" actId="14100"/>
          <ac:picMkLst>
            <pc:docMk/>
            <pc:sldMk cId="2083715239" sldId="2146847060"/>
            <ac:picMk id="16" creationId="{C852A5B8-AAEB-A1DD-7CD5-5B1D5EA0CE5B}"/>
          </ac:picMkLst>
        </pc:picChg>
      </pc:sldChg>
      <pc:sldChg chg="modSp mod">
        <pc:chgData name="ayush subba" userId="90083b2e157d8389" providerId="LiveId" clId="{B1B7A458-35FA-4849-8C46-7C72DBA59EF4}" dt="2025-02-22T09:36:28.262" v="281"/>
        <pc:sldMkLst>
          <pc:docMk/>
          <pc:sldMk cId="2230664768" sldId="2146847061"/>
        </pc:sldMkLst>
        <pc:spChg chg="mod">
          <ac:chgData name="ayush subba" userId="90083b2e157d8389" providerId="LiveId" clId="{B1B7A458-35FA-4849-8C46-7C72DBA59EF4}" dt="2025-02-22T09:36:28.262" v="281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ayush subba" userId="90083b2e157d8389" providerId="LiveId" clId="{B1B7A458-35FA-4849-8C46-7C72DBA59EF4}" dt="2025-02-22T09:36:46.862" v="283" actId="5793"/>
        <pc:sldMkLst>
          <pc:docMk/>
          <pc:sldMk cId="4233882376" sldId="2146847062"/>
        </pc:sldMkLst>
        <pc:spChg chg="mod">
          <ac:chgData name="ayush subba" userId="90083b2e157d8389" providerId="LiveId" clId="{B1B7A458-35FA-4849-8C46-7C72DBA59EF4}" dt="2025-02-22T09:36:46.862" v="283" actId="579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with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encryption &amp; Decryption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Ayush Subba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Ayush Subba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Salesian College Siliguri/ Computer Applications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enhancements may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for multiple image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different encryption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Hiding messages in other color channels or using advanced steganographic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solution provides a </a:t>
            </a:r>
            <a:r>
              <a:rPr lang="en-US" b="1" dirty="0"/>
              <a:t>reliable and effective method</a:t>
            </a:r>
            <a:r>
              <a:rPr lang="en-US" dirty="0"/>
              <a:t> for secure information exchange, making it valuable for </a:t>
            </a:r>
            <a:r>
              <a:rPr lang="en-US" b="1" dirty="0"/>
              <a:t>cybersecurity, digital forensics, and personal data protection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an era of increasing digital surveillance and cybersecurity threats, securing private communications has become a major challenge.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encryption methods may raise suspicion, while unsecured messages are vulnerable to interception.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addresses this issue by combining </a:t>
            </a:r>
            <a:r>
              <a:rPr lang="en-US" b="1" dirty="0"/>
              <a:t>steganography and AES encryption</a:t>
            </a:r>
            <a:r>
              <a:rPr lang="en-US" dirty="0"/>
              <a:t> to securely hide messages within images, making them invisible to unauthorized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B474A8-7DC2-A356-418B-ED8BE02155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83370"/>
            <a:ext cx="74198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OpenCV: Used for image processing(pip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-python)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NumPy: Handles numerical operations on images(pip install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PyCrypto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dome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Implements AES encryption. (pip install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pycryptodome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user inputs a secret message and passcode.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message is encrypted using AES.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encrypted message is converted into ASCII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values are embedded into the least significant bits of the image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modified image is saved as an encoded image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DA535C-18CA-3C1C-7538-D09990D8B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98886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 &amp; Researchers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Investigators &amp; Law Enforcement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Personnel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Artists &amp; Content Creators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 Concerned About Privacy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 &amp; Cryptographers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2ABED-077C-D6E3-9795-5230B0095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12" y="5291881"/>
            <a:ext cx="3076408" cy="863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EE2DF1-C10B-CC54-90B4-36753D9F52F2}"/>
              </a:ext>
            </a:extLst>
          </p:cNvPr>
          <p:cNvSpPr txBox="1"/>
          <p:nvPr/>
        </p:nvSpPr>
        <p:spPr>
          <a:xfrm>
            <a:off x="406968" y="6337942"/>
            <a:ext cx="580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we can encode/encrypt the image.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83F1A-6817-AAAE-B540-2447E890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36" y="5385283"/>
            <a:ext cx="3076408" cy="770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EEDCB-8C9C-54EA-903E-9217C7A3B091}"/>
              </a:ext>
            </a:extLst>
          </p:cNvPr>
          <p:cNvSpPr txBox="1"/>
          <p:nvPr/>
        </p:nvSpPr>
        <p:spPr>
          <a:xfrm>
            <a:off x="5534573" y="6337942"/>
            <a:ext cx="473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we can decode/decrypt the image.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75CDDA-545A-129A-D931-CC1816BB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7" y="1607896"/>
            <a:ext cx="5595591" cy="3309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52A5B8-AAEB-A1DD-7CD5-5B1D5EA0C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60" y="1565386"/>
            <a:ext cx="4962133" cy="33329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9E91A1-2071-C2F1-82F9-9AE8DAC0AE68}"/>
              </a:ext>
            </a:extLst>
          </p:cNvPr>
          <p:cNvSpPr txBox="1"/>
          <p:nvPr/>
        </p:nvSpPr>
        <p:spPr>
          <a:xfrm>
            <a:off x="1748088" y="1278308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ENCRYPT Code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36032-C99B-4F3E-3123-D50E4BCE894A}"/>
              </a:ext>
            </a:extLst>
          </p:cNvPr>
          <p:cNvSpPr txBox="1"/>
          <p:nvPr/>
        </p:nvSpPr>
        <p:spPr>
          <a:xfrm>
            <a:off x="8508486" y="1224603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DECRYPT Code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successfully demonstrates the integration of </a:t>
            </a:r>
            <a:r>
              <a:rPr lang="en-US" b="1" dirty="0"/>
              <a:t>steganography and encryption</a:t>
            </a:r>
            <a:r>
              <a:rPr lang="en-US" dirty="0"/>
              <a:t> to achieve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lang="en-US" b="1" dirty="0"/>
              <a:t>embedding AES-encrypted messages into images</a:t>
            </a:r>
            <a:r>
              <a:rPr lang="en-US" dirty="0"/>
              <a:t>, the program enhances data security while keeping messages hidden from unauthorized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https://github.com/ayushwastaken/StegoProject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360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 with aes encryption &amp; Decryption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ayush subba</cp:lastModifiedBy>
  <cp:revision>25</cp:revision>
  <dcterms:created xsi:type="dcterms:W3CDTF">2021-05-26T16:50:10Z</dcterms:created>
  <dcterms:modified xsi:type="dcterms:W3CDTF">2025-02-22T09:59:54Z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