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61" r:id="rId5"/>
    <p:sldId id="262" r:id="rId6"/>
    <p:sldId id="263" r:id="rId7"/>
    <p:sldId id="259" r:id="rId8"/>
    <p:sldId id="257"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C04B318-4D7E-44E9-ABE1-B3DFA0E88393}">
          <p14:sldIdLst>
            <p14:sldId id="256"/>
            <p14:sldId id="260"/>
            <p14:sldId id="258"/>
            <p14:sldId id="261"/>
            <p14:sldId id="262"/>
            <p14:sldId id="263"/>
            <p14:sldId id="259"/>
            <p14:sldId id="257"/>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a:srgbClr val="99C63D"/>
    <a:srgbClr val="DBE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125" d="100"/>
          <a:sy n="125" d="100"/>
        </p:scale>
        <p:origin x="-2746" y="-8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127652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104592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5437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3493391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893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300293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256067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260495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192325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BC12D-F82B-4AC6-803B-035EA67E037E}" type="datetimeFigureOut">
              <a:rPr lang="en-IN" smtClean="0"/>
              <a:t>16-07-2022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6106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BC12D-F82B-4AC6-803B-035EA67E037E}" type="datetimeFigureOut">
              <a:rPr lang="en-IN" smtClean="0"/>
              <a:t>16-07-2022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9050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BC12D-F82B-4AC6-803B-035EA67E037E}" type="datetimeFigureOut">
              <a:rPr lang="en-IN" smtClean="0"/>
              <a:t>16-07-2022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177255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BC12D-F82B-4AC6-803B-035EA67E037E}" type="datetimeFigureOut">
              <a:rPr lang="en-IN" smtClean="0"/>
              <a:t>16-07-2022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405860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BC12D-F82B-4AC6-803B-035EA67E037E}" type="datetimeFigureOut">
              <a:rPr lang="en-IN" smtClean="0"/>
              <a:t>16-07-2022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170042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BC12D-F82B-4AC6-803B-035EA67E037E}" type="datetimeFigureOut">
              <a:rPr lang="en-IN" smtClean="0"/>
              <a:t>16-07-2022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199202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C12D-F82B-4AC6-803B-035EA67E037E}" type="datetimeFigureOut">
              <a:rPr lang="en-IN" smtClean="0"/>
              <a:t>16-07-2022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D63C4-7C48-45FD-BFB2-DE8EB0E621C8}" type="slidenum">
              <a:rPr lang="en-IN" smtClean="0"/>
              <a:t>‹#›</a:t>
            </a:fld>
            <a:endParaRPr lang="en-IN"/>
          </a:p>
        </p:txBody>
      </p:sp>
    </p:spTree>
    <p:extLst>
      <p:ext uri="{BB962C8B-B14F-4D97-AF65-F5344CB8AC3E}">
        <p14:creationId xmlns:p14="http://schemas.microsoft.com/office/powerpoint/2010/main" val="206292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2BC12D-F82B-4AC6-803B-035EA67E037E}" type="datetimeFigureOut">
              <a:rPr lang="en-IN" smtClean="0"/>
              <a:t>16-07-2022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D63C4-7C48-45FD-BFB2-DE8EB0E621C8}" type="slidenum">
              <a:rPr lang="en-IN" smtClean="0"/>
              <a:t>‹#›</a:t>
            </a:fld>
            <a:endParaRPr lang="en-IN"/>
          </a:p>
        </p:txBody>
      </p:sp>
    </p:spTree>
    <p:extLst>
      <p:ext uri="{BB962C8B-B14F-4D97-AF65-F5344CB8AC3E}">
        <p14:creationId xmlns:p14="http://schemas.microsoft.com/office/powerpoint/2010/main" val="3024850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eat Learning Expands to Europe, Asia Pacific, Africa and the Middle East">
            <a:extLst>
              <a:ext uri="{FF2B5EF4-FFF2-40B4-BE49-F238E27FC236}">
                <a16:creationId xmlns:a16="http://schemas.microsoft.com/office/drawing/2014/main" id="{ABA327CB-B736-4A0F-A49D-DB45B401C6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871" y="643287"/>
            <a:ext cx="2717165" cy="628650"/>
          </a:xfrm>
          <a:prstGeom prst="rect">
            <a:avLst/>
          </a:prstGeom>
          <a:noFill/>
          <a:ln>
            <a:noFill/>
          </a:ln>
        </p:spPr>
      </p:pic>
      <p:pic>
        <p:nvPicPr>
          <p:cNvPr id="5" name="Picture 4" descr="Wipro | Digital, Technology, Business Solutions">
            <a:extLst>
              <a:ext uri="{FF2B5EF4-FFF2-40B4-BE49-F238E27FC236}">
                <a16:creationId xmlns:a16="http://schemas.microsoft.com/office/drawing/2014/main" id="{462BDA5E-A86C-40AC-9355-54483F9469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04871" y="426117"/>
            <a:ext cx="2032000" cy="1062990"/>
          </a:xfrm>
          <a:prstGeom prst="rect">
            <a:avLst/>
          </a:prstGeom>
          <a:noFill/>
          <a:ln>
            <a:noFill/>
          </a:ln>
        </p:spPr>
      </p:pic>
      <p:sp>
        <p:nvSpPr>
          <p:cNvPr id="7" name="TextBox 6">
            <a:extLst>
              <a:ext uri="{FF2B5EF4-FFF2-40B4-BE49-F238E27FC236}">
                <a16:creationId xmlns:a16="http://schemas.microsoft.com/office/drawing/2014/main" id="{C7A118C1-E198-43AF-B6AC-9DCE9EE4DCA2}"/>
              </a:ext>
            </a:extLst>
          </p:cNvPr>
          <p:cNvSpPr txBox="1"/>
          <p:nvPr/>
        </p:nvSpPr>
        <p:spPr>
          <a:xfrm>
            <a:off x="2011712" y="1772245"/>
            <a:ext cx="8767482" cy="1477328"/>
          </a:xfrm>
          <a:prstGeom prst="rect">
            <a:avLst/>
          </a:prstGeom>
          <a:noFill/>
        </p:spPr>
        <p:txBody>
          <a:bodyPr wrap="square" rtlCol="0">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CAPSTONE PROJECT</a:t>
            </a:r>
          </a:p>
          <a:p>
            <a:pPr marL="0" marR="0" lvl="0" indent="457200" algn="ctr"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indent="457200" algn="ctr" defTabSz="914400" eaLnBrk="0" fontAlgn="base" hangingPunct="0">
              <a:spcBef>
                <a:spcPct val="0"/>
              </a:spcBef>
              <a:spcAft>
                <a:spcPct val="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Shop For Home (ECommerce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Submitted by: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4646A5EE-E70C-4555-8513-DA381D36D720}"/>
              </a:ext>
            </a:extLst>
          </p:cNvPr>
          <p:cNvGraphicFramePr>
            <a:graphicFrameLocks noGrp="1"/>
          </p:cNvGraphicFramePr>
          <p:nvPr>
            <p:extLst>
              <p:ext uri="{D42A27DB-BD31-4B8C-83A1-F6EECF244321}">
                <p14:modId xmlns:p14="http://schemas.microsoft.com/office/powerpoint/2010/main" val="264550084"/>
              </p:ext>
            </p:extLst>
          </p:nvPr>
        </p:nvGraphicFramePr>
        <p:xfrm>
          <a:off x="4020871" y="3076074"/>
          <a:ext cx="5347718" cy="1517153"/>
        </p:xfrm>
        <a:graphic>
          <a:graphicData uri="http://schemas.openxmlformats.org/drawingml/2006/table">
            <a:tbl>
              <a:tblPr firstRow="1" firstCol="1" bandRow="1">
                <a:tableStyleId>{5C22544A-7EE6-4342-B048-85BDC9FD1C3A}</a:tableStyleId>
              </a:tblPr>
              <a:tblGrid>
                <a:gridCol w="2008073">
                  <a:extLst>
                    <a:ext uri="{9D8B030D-6E8A-4147-A177-3AD203B41FA5}">
                      <a16:colId xmlns:a16="http://schemas.microsoft.com/office/drawing/2014/main" val="2304047737"/>
                    </a:ext>
                  </a:extLst>
                </a:gridCol>
                <a:gridCol w="1975883">
                  <a:extLst>
                    <a:ext uri="{9D8B030D-6E8A-4147-A177-3AD203B41FA5}">
                      <a16:colId xmlns:a16="http://schemas.microsoft.com/office/drawing/2014/main" val="3029424851"/>
                    </a:ext>
                  </a:extLst>
                </a:gridCol>
                <a:gridCol w="1363762">
                  <a:extLst>
                    <a:ext uri="{9D8B030D-6E8A-4147-A177-3AD203B41FA5}">
                      <a16:colId xmlns:a16="http://schemas.microsoft.com/office/drawing/2014/main" val="3941679264"/>
                    </a:ext>
                  </a:extLst>
                </a:gridCol>
              </a:tblGrid>
              <a:tr h="225946">
                <a:tc>
                  <a:txBody>
                    <a:bodyPr/>
                    <a:lstStyle/>
                    <a:p>
                      <a:pPr>
                        <a:lnSpc>
                          <a:spcPct val="107000"/>
                        </a:lnSpc>
                        <a:spcAft>
                          <a:spcPts val="800"/>
                        </a:spcAft>
                      </a:pPr>
                      <a:r>
                        <a:rPr lang="en-IN" sz="1200" dirty="0">
                          <a:effectLst/>
                        </a:rPr>
                        <a:t>Ayush Verma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Bef>
                          <a:spcPts val="1200"/>
                        </a:spcBef>
                        <a:spcAft>
                          <a:spcPts val="800"/>
                        </a:spcAft>
                      </a:pPr>
                      <a:r>
                        <a:rPr lang="en-IN" sz="1200" dirty="0">
                          <a:effectLst/>
                        </a:rPr>
                        <a:t>ayushx16@gmail.com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90C226"/>
                    </a:solidFill>
                  </a:tcPr>
                </a:tc>
                <a:tc rowSpan="5">
                  <a:txBody>
                    <a:bodyPr/>
                    <a:lstStyle/>
                    <a:p>
                      <a:pPr>
                        <a:lnSpc>
                          <a:spcPct val="107000"/>
                        </a:lnSpc>
                        <a:spcAft>
                          <a:spcPts val="800"/>
                        </a:spcAft>
                      </a:pPr>
                      <a:r>
                        <a:rPr lang="en-IN" sz="1200" dirty="0">
                          <a:effectLst/>
                        </a:rPr>
                        <a:t>Group 4 C2 batch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15074624"/>
                  </a:ext>
                </a:extLst>
              </a:tr>
              <a:tr h="341813">
                <a:tc>
                  <a:txBody>
                    <a:bodyPr/>
                    <a:lstStyle/>
                    <a:p>
                      <a:pPr>
                        <a:lnSpc>
                          <a:spcPct val="107000"/>
                        </a:lnSpc>
                        <a:spcAft>
                          <a:spcPts val="800"/>
                        </a:spcAft>
                      </a:pPr>
                      <a:r>
                        <a:rPr lang="en-IN" sz="1200">
                          <a:effectLst/>
                        </a:rPr>
                        <a:t>Mayank Parihar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r>
                        <a:rPr lang="en-IN" sz="1200" dirty="0">
                          <a:solidFill>
                            <a:schemeClr val="bg1"/>
                          </a:solidFill>
                          <a:effectLst/>
                        </a:rPr>
                        <a:t>pariharmayank50@gmail.com</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90C226"/>
                    </a:solidFill>
                  </a:tcPr>
                </a:tc>
                <a:tc vMerge="1">
                  <a:txBody>
                    <a:bodyPr/>
                    <a:lstStyle/>
                    <a:p>
                      <a:endParaRPr lang="en-IN"/>
                    </a:p>
                  </a:txBody>
                  <a:tcPr/>
                </a:tc>
                <a:extLst>
                  <a:ext uri="{0D108BD9-81ED-4DB2-BD59-A6C34878D82A}">
                    <a16:rowId xmlns:a16="http://schemas.microsoft.com/office/drawing/2014/main" val="821124768"/>
                  </a:ext>
                </a:extLst>
              </a:tr>
              <a:tr h="341813">
                <a:tc>
                  <a:txBody>
                    <a:bodyPr/>
                    <a:lstStyle/>
                    <a:p>
                      <a:pPr>
                        <a:lnSpc>
                          <a:spcPct val="107000"/>
                        </a:lnSpc>
                        <a:spcAft>
                          <a:spcPts val="800"/>
                        </a:spcAft>
                      </a:pPr>
                      <a:r>
                        <a:rPr lang="en-IN" sz="1200" dirty="0">
                          <a:effectLst/>
                        </a:rPr>
                        <a:t>Indrajeet Kumar Mahato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r>
                        <a:rPr lang="en-IN" sz="1200" dirty="0">
                          <a:solidFill>
                            <a:schemeClr val="bg1"/>
                          </a:solidFill>
                          <a:effectLst/>
                        </a:rPr>
                        <a:t>10indrajeet02@gmail.com</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90C226"/>
                    </a:solidFill>
                  </a:tcPr>
                </a:tc>
                <a:tc vMerge="1">
                  <a:txBody>
                    <a:bodyPr/>
                    <a:lstStyle/>
                    <a:p>
                      <a:endParaRPr lang="en-IN"/>
                    </a:p>
                  </a:txBody>
                  <a:tcPr/>
                </a:tc>
                <a:extLst>
                  <a:ext uri="{0D108BD9-81ED-4DB2-BD59-A6C34878D82A}">
                    <a16:rowId xmlns:a16="http://schemas.microsoft.com/office/drawing/2014/main" val="4155723149"/>
                  </a:ext>
                </a:extLst>
              </a:tr>
              <a:tr h="225946">
                <a:tc>
                  <a:txBody>
                    <a:bodyPr/>
                    <a:lstStyle/>
                    <a:p>
                      <a:pPr>
                        <a:lnSpc>
                          <a:spcPct val="107000"/>
                        </a:lnSpc>
                        <a:spcAft>
                          <a:spcPts val="800"/>
                        </a:spcAft>
                      </a:pPr>
                      <a:r>
                        <a:rPr lang="en-IN" sz="1200" dirty="0">
                          <a:effectLst/>
                        </a:rPr>
                        <a:t>Aman Grover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r>
                        <a:rPr lang="en-IN" sz="1200" dirty="0">
                          <a:solidFill>
                            <a:schemeClr val="bg1"/>
                          </a:solidFill>
                          <a:effectLst/>
                        </a:rPr>
                        <a:t>gaaman56@gmail.com</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90C226"/>
                    </a:solidFill>
                  </a:tcPr>
                </a:tc>
                <a:tc vMerge="1">
                  <a:txBody>
                    <a:bodyPr/>
                    <a:lstStyle/>
                    <a:p>
                      <a:endParaRPr lang="en-IN"/>
                    </a:p>
                  </a:txBody>
                  <a:tcPr/>
                </a:tc>
                <a:extLst>
                  <a:ext uri="{0D108BD9-81ED-4DB2-BD59-A6C34878D82A}">
                    <a16:rowId xmlns:a16="http://schemas.microsoft.com/office/drawing/2014/main" val="963159311"/>
                  </a:ext>
                </a:extLst>
              </a:tr>
              <a:tr h="341813">
                <a:tc>
                  <a:txBody>
                    <a:bodyPr/>
                    <a:lstStyle/>
                    <a:p>
                      <a:pPr>
                        <a:lnSpc>
                          <a:spcPct val="107000"/>
                        </a:lnSpc>
                        <a:spcAft>
                          <a:spcPts val="800"/>
                        </a:spcAft>
                      </a:pPr>
                      <a:r>
                        <a:rPr lang="en-IN" sz="1200" dirty="0">
                          <a:effectLst/>
                        </a:rPr>
                        <a:t>T Narasimhulu</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r>
                        <a:rPr lang="en-IN" sz="1200" dirty="0">
                          <a:solidFill>
                            <a:schemeClr val="bg1"/>
                          </a:solidFill>
                          <a:effectLst/>
                        </a:rPr>
                        <a:t>narasimhuluptn@gmail.com</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90C226"/>
                    </a:solidFill>
                  </a:tcPr>
                </a:tc>
                <a:tc vMerge="1">
                  <a:txBody>
                    <a:bodyPr/>
                    <a:lstStyle/>
                    <a:p>
                      <a:endParaRPr lang="en-IN"/>
                    </a:p>
                  </a:txBody>
                  <a:tcPr/>
                </a:tc>
                <a:extLst>
                  <a:ext uri="{0D108BD9-81ED-4DB2-BD59-A6C34878D82A}">
                    <a16:rowId xmlns:a16="http://schemas.microsoft.com/office/drawing/2014/main" val="1363196541"/>
                  </a:ext>
                </a:extLst>
              </a:tr>
            </a:tbl>
          </a:graphicData>
        </a:graphic>
      </p:graphicFrame>
      <p:sp>
        <p:nvSpPr>
          <p:cNvPr id="9" name="TextBox 8">
            <a:extLst>
              <a:ext uri="{FF2B5EF4-FFF2-40B4-BE49-F238E27FC236}">
                <a16:creationId xmlns:a16="http://schemas.microsoft.com/office/drawing/2014/main" id="{F0E765FB-8BF5-4D5D-9218-2C8B925F67F8}"/>
              </a:ext>
            </a:extLst>
          </p:cNvPr>
          <p:cNvSpPr txBox="1"/>
          <p:nvPr/>
        </p:nvSpPr>
        <p:spPr>
          <a:xfrm>
            <a:off x="2438400" y="5235388"/>
            <a:ext cx="6517341" cy="1173463"/>
          </a:xfrm>
          <a:prstGeom prst="rect">
            <a:avLst/>
          </a:prstGeom>
          <a:noFill/>
        </p:spPr>
        <p:txBody>
          <a:bodyPr wrap="square" rtlCol="0">
            <a:spAutoFit/>
          </a:bodyPr>
          <a:lstStyle/>
          <a:p>
            <a:pPr algn="ct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Under the Guidance of</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Ashutosh Trivedi</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(Training mentor Great Learning)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56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35306F-2422-41CD-A8A8-985754B70CC2}"/>
              </a:ext>
            </a:extLst>
          </p:cNvPr>
          <p:cNvPicPr/>
          <p:nvPr/>
        </p:nvPicPr>
        <p:blipFill rotWithShape="1">
          <a:blip r:embed="rId2"/>
          <a:srcRect l="24088" t="9900" r="22563" b="9815"/>
          <a:stretch/>
        </p:blipFill>
        <p:spPr bwMode="auto">
          <a:xfrm>
            <a:off x="1559561" y="1726564"/>
            <a:ext cx="7848600" cy="4938395"/>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C72B06E5-ABE7-44F1-AA50-60724239E5DF}"/>
              </a:ext>
            </a:extLst>
          </p:cNvPr>
          <p:cNvSpPr txBox="1"/>
          <p:nvPr/>
        </p:nvSpPr>
        <p:spPr>
          <a:xfrm>
            <a:off x="1341120" y="304800"/>
            <a:ext cx="3708400" cy="369332"/>
          </a:xfrm>
          <a:prstGeom prst="rect">
            <a:avLst/>
          </a:prstGeom>
          <a:noFill/>
        </p:spPr>
        <p:txBody>
          <a:bodyPr wrap="square" rtlCol="0">
            <a:spAutoFit/>
          </a:bodyPr>
          <a:lstStyle/>
          <a:p>
            <a:r>
              <a:rPr lang="en-IN" dirty="0"/>
              <a:t>Sign Up Page</a:t>
            </a:r>
          </a:p>
        </p:txBody>
      </p:sp>
    </p:spTree>
    <p:extLst>
      <p:ext uri="{BB962C8B-B14F-4D97-AF65-F5344CB8AC3E}">
        <p14:creationId xmlns:p14="http://schemas.microsoft.com/office/powerpoint/2010/main" val="289094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ECDC91-5B2A-4E2F-9027-6D34DECE6853}"/>
              </a:ext>
            </a:extLst>
          </p:cNvPr>
          <p:cNvPicPr/>
          <p:nvPr/>
        </p:nvPicPr>
        <p:blipFill rotWithShape="1">
          <a:blip r:embed="rId2" cstate="print">
            <a:extLst>
              <a:ext uri="{28A0092B-C50C-407E-A947-70E740481C1C}">
                <a14:useLocalDpi xmlns:a14="http://schemas.microsoft.com/office/drawing/2010/main" val="0"/>
              </a:ext>
            </a:extLst>
          </a:blip>
          <a:srcRect l="25788" r="25345"/>
          <a:stretch/>
        </p:blipFill>
        <p:spPr bwMode="auto">
          <a:xfrm>
            <a:off x="1462504" y="1290320"/>
            <a:ext cx="7762776" cy="5266890"/>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35247821-1FAB-4CD2-8408-01A59EF36A48}"/>
              </a:ext>
            </a:extLst>
          </p:cNvPr>
          <p:cNvSpPr txBox="1"/>
          <p:nvPr/>
        </p:nvSpPr>
        <p:spPr>
          <a:xfrm>
            <a:off x="1371600" y="294640"/>
            <a:ext cx="3708400" cy="369332"/>
          </a:xfrm>
          <a:prstGeom prst="rect">
            <a:avLst/>
          </a:prstGeom>
          <a:noFill/>
        </p:spPr>
        <p:txBody>
          <a:bodyPr wrap="square" rtlCol="0">
            <a:spAutoFit/>
          </a:bodyPr>
          <a:lstStyle/>
          <a:p>
            <a:r>
              <a:rPr lang="en-IN" dirty="0"/>
              <a:t>Wish List Page</a:t>
            </a:r>
          </a:p>
        </p:txBody>
      </p:sp>
    </p:spTree>
    <p:extLst>
      <p:ext uri="{BB962C8B-B14F-4D97-AF65-F5344CB8AC3E}">
        <p14:creationId xmlns:p14="http://schemas.microsoft.com/office/powerpoint/2010/main" val="160883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82077A-F6B1-4D0D-A2D5-2F689F22B1EF}"/>
              </a:ext>
            </a:extLst>
          </p:cNvPr>
          <p:cNvPicPr/>
          <p:nvPr/>
        </p:nvPicPr>
        <p:blipFill rotWithShape="1">
          <a:blip r:embed="rId2" cstate="print">
            <a:extLst>
              <a:ext uri="{28A0092B-C50C-407E-A947-70E740481C1C}">
                <a14:useLocalDpi xmlns:a14="http://schemas.microsoft.com/office/drawing/2010/main" val="0"/>
              </a:ext>
            </a:extLst>
          </a:blip>
          <a:srcRect l="31948" r="32244"/>
          <a:stretch/>
        </p:blipFill>
        <p:spPr bwMode="auto">
          <a:xfrm>
            <a:off x="2469681" y="1341120"/>
            <a:ext cx="7252637" cy="5274109"/>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30B5BD82-DBC8-447D-A834-16139FA010C9}"/>
              </a:ext>
            </a:extLst>
          </p:cNvPr>
          <p:cNvSpPr txBox="1"/>
          <p:nvPr/>
        </p:nvSpPr>
        <p:spPr>
          <a:xfrm>
            <a:off x="1371600" y="294640"/>
            <a:ext cx="3708400" cy="369332"/>
          </a:xfrm>
          <a:prstGeom prst="rect">
            <a:avLst/>
          </a:prstGeom>
          <a:noFill/>
        </p:spPr>
        <p:txBody>
          <a:bodyPr wrap="square" rtlCol="0">
            <a:spAutoFit/>
          </a:bodyPr>
          <a:lstStyle/>
          <a:p>
            <a:r>
              <a:rPr lang="en-IN" dirty="0"/>
              <a:t>Products Page</a:t>
            </a:r>
          </a:p>
        </p:txBody>
      </p:sp>
    </p:spTree>
    <p:extLst>
      <p:ext uri="{BB962C8B-B14F-4D97-AF65-F5344CB8AC3E}">
        <p14:creationId xmlns:p14="http://schemas.microsoft.com/office/powerpoint/2010/main" val="174471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0DDDE-9C6F-4E17-AAD3-4F9E99E31EBC}"/>
              </a:ext>
            </a:extLst>
          </p:cNvPr>
          <p:cNvPicPr/>
          <p:nvPr/>
        </p:nvPicPr>
        <p:blipFill rotWithShape="1">
          <a:blip r:embed="rId2" cstate="print">
            <a:extLst>
              <a:ext uri="{28A0092B-C50C-407E-A947-70E740481C1C}">
                <a14:useLocalDpi xmlns:a14="http://schemas.microsoft.com/office/drawing/2010/main" val="0"/>
              </a:ext>
            </a:extLst>
          </a:blip>
          <a:srcRect l="21108" t="12995" r="22142"/>
          <a:stretch/>
        </p:blipFill>
        <p:spPr bwMode="auto">
          <a:xfrm>
            <a:off x="898358" y="1259840"/>
            <a:ext cx="7727482" cy="5092834"/>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99E323C-B767-435B-9991-34DCD17B3A02}"/>
              </a:ext>
            </a:extLst>
          </p:cNvPr>
          <p:cNvSpPr txBox="1"/>
          <p:nvPr/>
        </p:nvSpPr>
        <p:spPr>
          <a:xfrm>
            <a:off x="1371600" y="294640"/>
            <a:ext cx="3708400" cy="369332"/>
          </a:xfrm>
          <a:prstGeom prst="rect">
            <a:avLst/>
          </a:prstGeom>
          <a:noFill/>
        </p:spPr>
        <p:txBody>
          <a:bodyPr wrap="square" rtlCol="0">
            <a:spAutoFit/>
          </a:bodyPr>
          <a:lstStyle/>
          <a:p>
            <a:r>
              <a:rPr lang="en-IN" dirty="0"/>
              <a:t>Discount Coupons</a:t>
            </a:r>
          </a:p>
        </p:txBody>
      </p:sp>
    </p:spTree>
    <p:extLst>
      <p:ext uri="{BB962C8B-B14F-4D97-AF65-F5344CB8AC3E}">
        <p14:creationId xmlns:p14="http://schemas.microsoft.com/office/powerpoint/2010/main" val="3661449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3A12A-62A6-4551-98CB-0CA03702D008}"/>
              </a:ext>
            </a:extLst>
          </p:cNvPr>
          <p:cNvPicPr/>
          <p:nvPr/>
        </p:nvPicPr>
        <p:blipFill rotWithShape="1">
          <a:blip r:embed="rId2" cstate="print">
            <a:extLst>
              <a:ext uri="{28A0092B-C50C-407E-A947-70E740481C1C}">
                <a14:useLocalDpi xmlns:a14="http://schemas.microsoft.com/office/drawing/2010/main" val="0"/>
              </a:ext>
            </a:extLst>
          </a:blip>
          <a:srcRect l="21271" t="-292" r="21814" b="-15"/>
          <a:stretch/>
        </p:blipFill>
        <p:spPr bwMode="auto">
          <a:xfrm>
            <a:off x="1557155" y="1168400"/>
            <a:ext cx="7861166" cy="5471961"/>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EB333B77-4245-48F1-B25B-0537B199CB95}"/>
              </a:ext>
            </a:extLst>
          </p:cNvPr>
          <p:cNvSpPr txBox="1"/>
          <p:nvPr/>
        </p:nvSpPr>
        <p:spPr>
          <a:xfrm>
            <a:off x="1371600" y="294640"/>
            <a:ext cx="3708400" cy="369332"/>
          </a:xfrm>
          <a:prstGeom prst="rect">
            <a:avLst/>
          </a:prstGeom>
          <a:noFill/>
        </p:spPr>
        <p:txBody>
          <a:bodyPr wrap="square" rtlCol="0">
            <a:spAutoFit/>
          </a:bodyPr>
          <a:lstStyle/>
          <a:p>
            <a:r>
              <a:rPr lang="en-IN" dirty="0"/>
              <a:t>Admin Control For Users</a:t>
            </a:r>
          </a:p>
        </p:txBody>
      </p:sp>
    </p:spTree>
    <p:extLst>
      <p:ext uri="{BB962C8B-B14F-4D97-AF65-F5344CB8AC3E}">
        <p14:creationId xmlns:p14="http://schemas.microsoft.com/office/powerpoint/2010/main" val="226545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D861D-CCC0-4213-A790-F129AD888B0B}"/>
              </a:ext>
            </a:extLst>
          </p:cNvPr>
          <p:cNvPicPr/>
          <p:nvPr/>
        </p:nvPicPr>
        <p:blipFill rotWithShape="1">
          <a:blip r:embed="rId2" cstate="print">
            <a:extLst>
              <a:ext uri="{28A0092B-C50C-407E-A947-70E740481C1C}">
                <a14:useLocalDpi xmlns:a14="http://schemas.microsoft.com/office/drawing/2010/main" val="0"/>
              </a:ext>
            </a:extLst>
          </a:blip>
          <a:srcRect l="20780" t="12557" r="21757" b="1590"/>
          <a:stretch/>
        </p:blipFill>
        <p:spPr bwMode="auto">
          <a:xfrm>
            <a:off x="1261979" y="1178559"/>
            <a:ext cx="8613542" cy="5448701"/>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B15F83D0-8891-4ABC-A082-1A52C697AF9F}"/>
              </a:ext>
            </a:extLst>
          </p:cNvPr>
          <p:cNvSpPr txBox="1"/>
          <p:nvPr/>
        </p:nvSpPr>
        <p:spPr>
          <a:xfrm>
            <a:off x="1371600" y="294640"/>
            <a:ext cx="3708400" cy="369332"/>
          </a:xfrm>
          <a:prstGeom prst="rect">
            <a:avLst/>
          </a:prstGeom>
          <a:noFill/>
        </p:spPr>
        <p:txBody>
          <a:bodyPr wrap="square" rtlCol="0">
            <a:spAutoFit/>
          </a:bodyPr>
          <a:lstStyle/>
          <a:p>
            <a:r>
              <a:rPr lang="en-IN" dirty="0"/>
              <a:t>Orders placed by users</a:t>
            </a:r>
          </a:p>
        </p:txBody>
      </p:sp>
    </p:spTree>
    <p:extLst>
      <p:ext uri="{BB962C8B-B14F-4D97-AF65-F5344CB8AC3E}">
        <p14:creationId xmlns:p14="http://schemas.microsoft.com/office/powerpoint/2010/main" val="275497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473FAA-99ED-4C62-B7DC-B9AE33B4476D}"/>
              </a:ext>
            </a:extLst>
          </p:cNvPr>
          <p:cNvPicPr>
            <a:picLocks noChangeAspect="1"/>
          </p:cNvPicPr>
          <p:nvPr/>
        </p:nvPicPr>
        <p:blipFill>
          <a:blip r:embed="rId2"/>
          <a:stretch>
            <a:fillRect/>
          </a:stretch>
        </p:blipFill>
        <p:spPr>
          <a:xfrm>
            <a:off x="965200" y="1363027"/>
            <a:ext cx="8595360" cy="4834890"/>
          </a:xfrm>
          <a:prstGeom prst="rect">
            <a:avLst/>
          </a:prstGeom>
        </p:spPr>
      </p:pic>
      <p:sp>
        <p:nvSpPr>
          <p:cNvPr id="7" name="TextBox 6">
            <a:extLst>
              <a:ext uri="{FF2B5EF4-FFF2-40B4-BE49-F238E27FC236}">
                <a16:creationId xmlns:a16="http://schemas.microsoft.com/office/drawing/2014/main" id="{D18D60CC-19BF-4388-BB60-CAB94FD5EADB}"/>
              </a:ext>
            </a:extLst>
          </p:cNvPr>
          <p:cNvSpPr txBox="1"/>
          <p:nvPr/>
        </p:nvSpPr>
        <p:spPr>
          <a:xfrm>
            <a:off x="1371600" y="294640"/>
            <a:ext cx="3708400" cy="369332"/>
          </a:xfrm>
          <a:prstGeom prst="rect">
            <a:avLst/>
          </a:prstGeom>
          <a:noFill/>
        </p:spPr>
        <p:txBody>
          <a:bodyPr wrap="square" rtlCol="0">
            <a:spAutoFit/>
          </a:bodyPr>
          <a:lstStyle/>
          <a:p>
            <a:r>
              <a:rPr lang="en-IN" dirty="0"/>
              <a:t>Users Database</a:t>
            </a:r>
          </a:p>
        </p:txBody>
      </p:sp>
    </p:spTree>
    <p:extLst>
      <p:ext uri="{BB962C8B-B14F-4D97-AF65-F5344CB8AC3E}">
        <p14:creationId xmlns:p14="http://schemas.microsoft.com/office/powerpoint/2010/main" val="29887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4CED-3FE7-46D7-B316-E91F0FE8D051}"/>
              </a:ext>
            </a:extLst>
          </p:cNvPr>
          <p:cNvSpPr>
            <a:spLocks noGrp="1"/>
          </p:cNvSpPr>
          <p:nvPr>
            <p:ph type="title"/>
          </p:nvPr>
        </p:nvSpPr>
        <p:spPr/>
        <p:txBody>
          <a:bodyPr/>
          <a:lstStyle/>
          <a:p>
            <a:r>
              <a:rPr lang="en-IN" dirty="0">
                <a:solidFill>
                  <a:schemeClr val="tx1"/>
                </a:solidFill>
              </a:rPr>
              <a:t>TECHNOLOGY USED</a:t>
            </a:r>
          </a:p>
        </p:txBody>
      </p:sp>
      <p:pic>
        <p:nvPicPr>
          <p:cNvPr id="5" name="Content Placeholder 4">
            <a:extLst>
              <a:ext uri="{FF2B5EF4-FFF2-40B4-BE49-F238E27FC236}">
                <a16:creationId xmlns:a16="http://schemas.microsoft.com/office/drawing/2014/main" id="{58470DB4-98E5-4ADE-92B8-5481CA843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913" y="3139601"/>
            <a:ext cx="1072507" cy="1072507"/>
          </a:xfrm>
        </p:spPr>
      </p:pic>
      <p:pic>
        <p:nvPicPr>
          <p:cNvPr id="7" name="Graphic 6">
            <a:extLst>
              <a:ext uri="{FF2B5EF4-FFF2-40B4-BE49-F238E27FC236}">
                <a16:creationId xmlns:a16="http://schemas.microsoft.com/office/drawing/2014/main" id="{68722C1A-29C7-400F-B3B6-E78483B1E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6180" y="2865439"/>
            <a:ext cx="1491167" cy="1620834"/>
          </a:xfrm>
          <a:prstGeom prst="rect">
            <a:avLst/>
          </a:prstGeom>
        </p:spPr>
      </p:pic>
      <p:pic>
        <p:nvPicPr>
          <p:cNvPr id="9" name="Picture 8">
            <a:extLst>
              <a:ext uri="{FF2B5EF4-FFF2-40B4-BE49-F238E27FC236}">
                <a16:creationId xmlns:a16="http://schemas.microsoft.com/office/drawing/2014/main" id="{2FADEF20-9428-43A5-BE11-0A89C5113B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5165" y="2865438"/>
            <a:ext cx="1620835" cy="1620835"/>
          </a:xfrm>
          <a:prstGeom prst="rect">
            <a:avLst/>
          </a:prstGeom>
        </p:spPr>
      </p:pic>
      <p:pic>
        <p:nvPicPr>
          <p:cNvPr id="11" name="Picture 10">
            <a:extLst>
              <a:ext uri="{FF2B5EF4-FFF2-40B4-BE49-F238E27FC236}">
                <a16:creationId xmlns:a16="http://schemas.microsoft.com/office/drawing/2014/main" id="{753E0C57-E90C-4C92-8AEE-1BC8B3498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1054" y="2865439"/>
            <a:ext cx="1628070" cy="1620834"/>
          </a:xfrm>
          <a:prstGeom prst="rect">
            <a:avLst/>
          </a:prstGeom>
        </p:spPr>
      </p:pic>
      <p:pic>
        <p:nvPicPr>
          <p:cNvPr id="13" name="Picture 12">
            <a:extLst>
              <a:ext uri="{FF2B5EF4-FFF2-40B4-BE49-F238E27FC236}">
                <a16:creationId xmlns:a16="http://schemas.microsoft.com/office/drawing/2014/main" id="{4207200E-A4FB-4C8D-8BEE-C4BB2D1BF5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5095" y="2865438"/>
            <a:ext cx="1845140" cy="1902800"/>
          </a:xfrm>
          <a:prstGeom prst="rect">
            <a:avLst/>
          </a:prstGeom>
        </p:spPr>
      </p:pic>
    </p:spTree>
    <p:extLst>
      <p:ext uri="{BB962C8B-B14F-4D97-AF65-F5344CB8AC3E}">
        <p14:creationId xmlns:p14="http://schemas.microsoft.com/office/powerpoint/2010/main" val="1332257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C4BDE3-B821-4C6A-A77C-E4E79DA0DD0D}"/>
              </a:ext>
            </a:extLst>
          </p:cNvPr>
          <p:cNvSpPr>
            <a:spLocks noGrp="1"/>
          </p:cNvSpPr>
          <p:nvPr>
            <p:ph idx="1"/>
          </p:nvPr>
        </p:nvSpPr>
        <p:spPr>
          <a:xfrm>
            <a:off x="1622214" y="1092373"/>
            <a:ext cx="7552266" cy="3880773"/>
          </a:xfrm>
        </p:spPr>
        <p:txBody>
          <a:bodyPr/>
          <a:lstStyle/>
          <a:p>
            <a:pPr algn="ctr"/>
            <a:endParaRPr lang="en-IN" dirty="0"/>
          </a:p>
          <a:p>
            <a:pPr algn="ctr"/>
            <a:endParaRPr lang="en-IN" dirty="0"/>
          </a:p>
          <a:p>
            <a:pPr algn="ctr"/>
            <a:endParaRPr lang="en-IN" dirty="0"/>
          </a:p>
          <a:p>
            <a:pPr algn="ctr"/>
            <a:endParaRPr lang="en-IN" dirty="0"/>
          </a:p>
          <a:p>
            <a:pPr lvl="3" algn="ctr"/>
            <a:r>
              <a:rPr lang="en-IN" sz="6600" dirty="0"/>
              <a:t>Thank you</a:t>
            </a:r>
          </a:p>
        </p:txBody>
      </p:sp>
    </p:spTree>
    <p:extLst>
      <p:ext uri="{BB962C8B-B14F-4D97-AF65-F5344CB8AC3E}">
        <p14:creationId xmlns:p14="http://schemas.microsoft.com/office/powerpoint/2010/main" val="75887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AECC-D289-4A92-A81A-D411D63CC23D}"/>
              </a:ext>
            </a:extLst>
          </p:cNvPr>
          <p:cNvSpPr>
            <a:spLocks noGrp="1"/>
          </p:cNvSpPr>
          <p:nvPr>
            <p:ph type="title"/>
          </p:nvPr>
        </p:nvSpPr>
        <p:spPr/>
        <p:txBody>
          <a:bodyPr/>
          <a:lstStyle/>
          <a:p>
            <a:r>
              <a:rPr lang="en-IN" b="1" u="sng" dirty="0">
                <a:solidFill>
                  <a:schemeClr val="tx1"/>
                </a:solidFill>
              </a:rPr>
              <a:t>ABSTRACT</a:t>
            </a:r>
          </a:p>
        </p:txBody>
      </p:sp>
      <p:sp>
        <p:nvSpPr>
          <p:cNvPr id="3" name="Content Placeholder 2">
            <a:extLst>
              <a:ext uri="{FF2B5EF4-FFF2-40B4-BE49-F238E27FC236}">
                <a16:creationId xmlns:a16="http://schemas.microsoft.com/office/drawing/2014/main" id="{4325F264-D903-4227-A30D-AC9AE4A0455D}"/>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chemeClr val="tx1"/>
                </a:solidFill>
                <a:latin typeface="Times New Roman" panose="02020603050405020304" pitchFamily="18" charset="0"/>
                <a:cs typeface="Times New Roman" panose="02020603050405020304" pitchFamily="18" charset="0"/>
              </a:rPr>
              <a:t>ShopForHomeis a popular Store in the market for shopping the home décor stuff .Due to Covid 19 all the offline shopping stopped. So, the store wants to move to the online platforms and wants the own web application.</a:t>
            </a:r>
          </a:p>
          <a:p>
            <a:r>
              <a:rPr lang="en-IN" sz="1800" b="0" i="0" u="none" strike="noStrike" baseline="0" dirty="0">
                <a:solidFill>
                  <a:schemeClr val="tx1"/>
                </a:solidFill>
                <a:latin typeface="Times New Roman" panose="02020603050405020304" pitchFamily="18" charset="0"/>
                <a:cs typeface="Times New Roman" panose="02020603050405020304" pitchFamily="18" charset="0"/>
              </a:rPr>
              <a:t>•Consumers find a product of interest by visiting the website of the retailer directly or by searching among alternative vendors using a shopping search engine, which displays the same products availability and pricing at different e-retailers.</a:t>
            </a:r>
          </a:p>
          <a:p>
            <a:r>
              <a:rPr lang="en-IN" sz="1800" b="0" i="0" u="none" strike="noStrike" baseline="0" dirty="0">
                <a:solidFill>
                  <a:schemeClr val="tx1"/>
                </a:solidFill>
                <a:latin typeface="Times New Roman" panose="02020603050405020304" pitchFamily="18" charset="0"/>
                <a:cs typeface="Times New Roman" panose="02020603050405020304" pitchFamily="18" charset="0"/>
              </a:rPr>
              <a:t>•Users can login to the website to shop the products for home decoration and It has the features of add to cart ,Wishlist and make orders from home</a:t>
            </a:r>
          </a:p>
          <a:p>
            <a:r>
              <a:rPr lang="en-IN" sz="1800" b="0" i="0" u="none" strike="noStrike" baseline="0" dirty="0">
                <a:solidFill>
                  <a:schemeClr val="tx1"/>
                </a:solidFill>
                <a:latin typeface="Times New Roman" panose="02020603050405020304" pitchFamily="18" charset="0"/>
                <a:cs typeface="Times New Roman" panose="02020603050405020304" pitchFamily="18" charset="0"/>
              </a:rPr>
              <a:t>•When an online store is set up to enable businesses to buy from another businesses, the process is called business-to-business (B2B) online shopping. </a:t>
            </a:r>
          </a:p>
          <a:p>
            <a:endParaRPr lang="en-IN" dirty="0"/>
          </a:p>
        </p:txBody>
      </p:sp>
    </p:spTree>
    <p:extLst>
      <p:ext uri="{BB962C8B-B14F-4D97-AF65-F5344CB8AC3E}">
        <p14:creationId xmlns:p14="http://schemas.microsoft.com/office/powerpoint/2010/main" val="351011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9586-1DCC-4176-B8E1-5016BF2BC83F}"/>
              </a:ext>
            </a:extLst>
          </p:cNvPr>
          <p:cNvSpPr>
            <a:spLocks noGrp="1"/>
          </p:cNvSpPr>
          <p:nvPr>
            <p:ph type="title"/>
          </p:nvPr>
        </p:nvSpPr>
        <p:spPr/>
        <p:txBody>
          <a:bodyPr/>
          <a:lstStyle/>
          <a:p>
            <a:r>
              <a:rPr lang="en-IN" b="1" u="sng" dirty="0">
                <a:solidFill>
                  <a:schemeClr val="tx1"/>
                </a:solidFill>
              </a:rPr>
              <a:t>INTRODUCTION</a:t>
            </a:r>
          </a:p>
        </p:txBody>
      </p:sp>
      <p:sp>
        <p:nvSpPr>
          <p:cNvPr id="3" name="Content Placeholder 2">
            <a:extLst>
              <a:ext uri="{FF2B5EF4-FFF2-40B4-BE49-F238E27FC236}">
                <a16:creationId xmlns:a16="http://schemas.microsoft.com/office/drawing/2014/main" id="{315587A3-EE17-4923-AA1F-0A38A6716C3F}"/>
              </a:ext>
            </a:extLst>
          </p:cNvPr>
          <p:cNvSpPr>
            <a:spLocks noGrp="1"/>
          </p:cNvSpPr>
          <p:nvPr>
            <p:ph idx="1"/>
          </p:nvPr>
        </p:nvSpPr>
        <p:spPr/>
        <p:txBody>
          <a:bodyPr/>
          <a:lstStyle/>
          <a:p>
            <a:r>
              <a:rPr lang="en-IN" sz="1800" dirty="0">
                <a:solidFill>
                  <a:schemeClr val="tx1"/>
                </a:solidFill>
                <a:effectLst/>
                <a:latin typeface="Times New Roman" panose="02020603050405020304" pitchFamily="18" charset="0"/>
                <a:ea typeface="Calibri" panose="020F0502020204030204" pitchFamily="34" charset="0"/>
              </a:rPr>
              <a:t>This project Shop for Home has been developed in Angular, Java Spring Boot and PostgreSQL. The Shop for Home project is an application which is based on managing the Home-decor and sell the household items online. The main purpose for developing this project in Angular and Java Spring Boot is to manage all the details about home decor item, home decor category, company, order, sales etc. There are two categories of user available in this project. First one is admin and second one is user. Admin can add home-décor item category and can also manage the sales details. This Angular project very helpful for maintaining the sales activity in household item. In this project customer can see the details of home-decor item category etc. Only Admin can edit or delete the details of Home-decor item.</a:t>
            </a:r>
          </a:p>
          <a:p>
            <a:endParaRPr lang="en-IN" dirty="0"/>
          </a:p>
        </p:txBody>
      </p:sp>
    </p:spTree>
    <p:extLst>
      <p:ext uri="{BB962C8B-B14F-4D97-AF65-F5344CB8AC3E}">
        <p14:creationId xmlns:p14="http://schemas.microsoft.com/office/powerpoint/2010/main" val="80646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4A88-EDCF-4F38-BF02-84F81D5E6316}"/>
              </a:ext>
            </a:extLst>
          </p:cNvPr>
          <p:cNvSpPr>
            <a:spLocks noGrp="1"/>
          </p:cNvSpPr>
          <p:nvPr>
            <p:ph type="title"/>
          </p:nvPr>
        </p:nvSpPr>
        <p:spPr>
          <a:xfrm>
            <a:off x="3901795" y="104275"/>
            <a:ext cx="6140561" cy="1179094"/>
          </a:xfrm>
        </p:spPr>
        <p:txBody>
          <a:bodyPr>
            <a:normAutofit/>
          </a:bodyPr>
          <a:lstStyle/>
          <a:p>
            <a:r>
              <a:rPr lang="en-IN" b="1" i="0" u="sng" strike="noStrike" baseline="0" dirty="0">
                <a:solidFill>
                  <a:schemeClr val="tx1"/>
                </a:solidFill>
                <a:latin typeface="Times New Roman" panose="02020603050405020304" pitchFamily="18" charset="0"/>
                <a:cs typeface="Times New Roman" panose="02020603050405020304" pitchFamily="18" charset="0"/>
              </a:rPr>
              <a:t>PROJECT OVERVIEW</a:t>
            </a:r>
            <a:endParaRPr lang="en-IN" sz="6000" b="1" u="sng" dirty="0">
              <a:solidFill>
                <a:schemeClr val="tx1"/>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8A3503F3-0F5F-4618-9811-F5C06C2923EC}"/>
              </a:ext>
            </a:extLst>
          </p:cNvPr>
          <p:cNvSpPr/>
          <p:nvPr/>
        </p:nvSpPr>
        <p:spPr>
          <a:xfrm>
            <a:off x="1319909" y="112293"/>
            <a:ext cx="975003"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Shop From Home</a:t>
            </a:r>
          </a:p>
        </p:txBody>
      </p:sp>
      <p:sp>
        <p:nvSpPr>
          <p:cNvPr id="5" name="Oval 4">
            <a:extLst>
              <a:ext uri="{FF2B5EF4-FFF2-40B4-BE49-F238E27FC236}">
                <a16:creationId xmlns:a16="http://schemas.microsoft.com/office/drawing/2014/main" id="{3E0746F6-EE94-4409-9EFE-77C7EDF87ADE}"/>
              </a:ext>
            </a:extLst>
          </p:cNvPr>
          <p:cNvSpPr/>
          <p:nvPr/>
        </p:nvSpPr>
        <p:spPr>
          <a:xfrm>
            <a:off x="403982" y="1331495"/>
            <a:ext cx="975003"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User Login</a:t>
            </a:r>
          </a:p>
        </p:txBody>
      </p:sp>
      <p:sp>
        <p:nvSpPr>
          <p:cNvPr id="6" name="Oval 5">
            <a:extLst>
              <a:ext uri="{FF2B5EF4-FFF2-40B4-BE49-F238E27FC236}">
                <a16:creationId xmlns:a16="http://schemas.microsoft.com/office/drawing/2014/main" id="{7E49812C-EB92-4CE7-8B47-E26C7BEC0E32}"/>
              </a:ext>
            </a:extLst>
          </p:cNvPr>
          <p:cNvSpPr/>
          <p:nvPr/>
        </p:nvSpPr>
        <p:spPr>
          <a:xfrm>
            <a:off x="2442546" y="1283369"/>
            <a:ext cx="16246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Resister</a:t>
            </a:r>
          </a:p>
        </p:txBody>
      </p:sp>
      <p:sp>
        <p:nvSpPr>
          <p:cNvPr id="7" name="Oval 6">
            <a:extLst>
              <a:ext uri="{FF2B5EF4-FFF2-40B4-BE49-F238E27FC236}">
                <a16:creationId xmlns:a16="http://schemas.microsoft.com/office/drawing/2014/main" id="{61C639AF-167B-4100-BC98-BA84B5C04B15}"/>
              </a:ext>
            </a:extLst>
          </p:cNvPr>
          <p:cNvSpPr/>
          <p:nvPr/>
        </p:nvSpPr>
        <p:spPr>
          <a:xfrm>
            <a:off x="2616311" y="3994483"/>
            <a:ext cx="975003"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Cart</a:t>
            </a:r>
          </a:p>
        </p:txBody>
      </p:sp>
      <p:sp>
        <p:nvSpPr>
          <p:cNvPr id="8" name="Oval 7">
            <a:extLst>
              <a:ext uri="{FF2B5EF4-FFF2-40B4-BE49-F238E27FC236}">
                <a16:creationId xmlns:a16="http://schemas.microsoft.com/office/drawing/2014/main" id="{224FA60A-9011-49CC-A94C-4C4F773115AD}"/>
              </a:ext>
            </a:extLst>
          </p:cNvPr>
          <p:cNvSpPr/>
          <p:nvPr/>
        </p:nvSpPr>
        <p:spPr>
          <a:xfrm>
            <a:off x="1576252" y="3828356"/>
            <a:ext cx="975003"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Search</a:t>
            </a:r>
          </a:p>
        </p:txBody>
      </p:sp>
      <p:sp>
        <p:nvSpPr>
          <p:cNvPr id="9" name="Oval 8">
            <a:extLst>
              <a:ext uri="{FF2B5EF4-FFF2-40B4-BE49-F238E27FC236}">
                <a16:creationId xmlns:a16="http://schemas.microsoft.com/office/drawing/2014/main" id="{F74DA2AE-B5C5-4B7F-A4C4-AE3CFE3089DA}"/>
              </a:ext>
            </a:extLst>
          </p:cNvPr>
          <p:cNvSpPr/>
          <p:nvPr/>
        </p:nvSpPr>
        <p:spPr>
          <a:xfrm>
            <a:off x="346660" y="3843682"/>
            <a:ext cx="1093144" cy="698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Wishlist</a:t>
            </a:r>
          </a:p>
        </p:txBody>
      </p:sp>
      <p:sp>
        <p:nvSpPr>
          <p:cNvPr id="10" name="Oval 9">
            <a:extLst>
              <a:ext uri="{FF2B5EF4-FFF2-40B4-BE49-F238E27FC236}">
                <a16:creationId xmlns:a16="http://schemas.microsoft.com/office/drawing/2014/main" id="{580F8F1A-F64E-4D04-AB01-96C8DD6931E4}"/>
              </a:ext>
            </a:extLst>
          </p:cNvPr>
          <p:cNvSpPr/>
          <p:nvPr/>
        </p:nvSpPr>
        <p:spPr>
          <a:xfrm>
            <a:off x="2131484" y="2341678"/>
            <a:ext cx="1620887"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Login Successfully</a:t>
            </a:r>
          </a:p>
        </p:txBody>
      </p:sp>
      <p:sp>
        <p:nvSpPr>
          <p:cNvPr id="11" name="Oval 10">
            <a:extLst>
              <a:ext uri="{FF2B5EF4-FFF2-40B4-BE49-F238E27FC236}">
                <a16:creationId xmlns:a16="http://schemas.microsoft.com/office/drawing/2014/main" id="{7FBF248D-C70F-41AB-AA7D-EEC631198F62}"/>
              </a:ext>
            </a:extLst>
          </p:cNvPr>
          <p:cNvSpPr/>
          <p:nvPr/>
        </p:nvSpPr>
        <p:spPr>
          <a:xfrm>
            <a:off x="3826878" y="3884936"/>
            <a:ext cx="1400518"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Checkout</a:t>
            </a:r>
          </a:p>
        </p:txBody>
      </p:sp>
      <p:cxnSp>
        <p:nvCxnSpPr>
          <p:cNvPr id="18" name="Straight Arrow Connector 17">
            <a:extLst>
              <a:ext uri="{FF2B5EF4-FFF2-40B4-BE49-F238E27FC236}">
                <a16:creationId xmlns:a16="http://schemas.microsoft.com/office/drawing/2014/main" id="{EE00CEDC-483F-4145-9844-1412343B8B6C}"/>
              </a:ext>
            </a:extLst>
          </p:cNvPr>
          <p:cNvCxnSpPr>
            <a:cxnSpLocks/>
            <a:stCxn id="4" idx="3"/>
          </p:cNvCxnSpPr>
          <p:nvPr/>
        </p:nvCxnSpPr>
        <p:spPr>
          <a:xfrm flipH="1">
            <a:off x="1097280" y="769547"/>
            <a:ext cx="365415" cy="5619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3EE331A-F324-4D24-96D1-55CCFCECAD7B}"/>
              </a:ext>
            </a:extLst>
          </p:cNvPr>
          <p:cNvCxnSpPr>
            <a:cxnSpLocks/>
            <a:stCxn id="4" idx="5"/>
          </p:cNvCxnSpPr>
          <p:nvPr/>
        </p:nvCxnSpPr>
        <p:spPr>
          <a:xfrm>
            <a:off x="2152126" y="769547"/>
            <a:ext cx="489027" cy="5619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0B7FDBF-1F4A-485E-B177-63055502A976}"/>
              </a:ext>
            </a:extLst>
          </p:cNvPr>
          <p:cNvCxnSpPr>
            <a:cxnSpLocks/>
          </p:cNvCxnSpPr>
          <p:nvPr/>
        </p:nvCxnSpPr>
        <p:spPr>
          <a:xfrm>
            <a:off x="1335197" y="1870985"/>
            <a:ext cx="895285" cy="572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EC60DB30-79CC-41F9-85C5-F1B63610DCC0}"/>
              </a:ext>
            </a:extLst>
          </p:cNvPr>
          <p:cNvCxnSpPr>
            <a:cxnSpLocks/>
          </p:cNvCxnSpPr>
          <p:nvPr/>
        </p:nvCxnSpPr>
        <p:spPr>
          <a:xfrm flipH="1">
            <a:off x="1109695" y="2927097"/>
            <a:ext cx="1093144" cy="901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66D9116F-0069-4CD5-9FE9-05AFE3C41E88}"/>
              </a:ext>
            </a:extLst>
          </p:cNvPr>
          <p:cNvCxnSpPr>
            <a:cxnSpLocks/>
            <a:endCxn id="8" idx="0"/>
          </p:cNvCxnSpPr>
          <p:nvPr/>
        </p:nvCxnSpPr>
        <p:spPr>
          <a:xfrm flipH="1">
            <a:off x="2063754" y="3111699"/>
            <a:ext cx="601058" cy="7166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EAE9D416-837B-425E-8F79-771F8DA4B2B8}"/>
              </a:ext>
            </a:extLst>
          </p:cNvPr>
          <p:cNvCxnSpPr>
            <a:cxnSpLocks/>
            <a:endCxn id="7" idx="0"/>
          </p:cNvCxnSpPr>
          <p:nvPr/>
        </p:nvCxnSpPr>
        <p:spPr>
          <a:xfrm>
            <a:off x="3103813" y="3111699"/>
            <a:ext cx="0" cy="8827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E2C7E4DC-4353-4BC1-A78B-2E8CD0C59114}"/>
              </a:ext>
            </a:extLst>
          </p:cNvPr>
          <p:cNvCxnSpPr>
            <a:cxnSpLocks/>
          </p:cNvCxnSpPr>
          <p:nvPr/>
        </p:nvCxnSpPr>
        <p:spPr>
          <a:xfrm>
            <a:off x="3493810" y="3018490"/>
            <a:ext cx="605821" cy="905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Rectangle: Rounded Corners 55">
            <a:extLst>
              <a:ext uri="{FF2B5EF4-FFF2-40B4-BE49-F238E27FC236}">
                <a16:creationId xmlns:a16="http://schemas.microsoft.com/office/drawing/2014/main" id="{9F7E5DD8-9D78-4948-AD75-C6AE75891362}"/>
              </a:ext>
            </a:extLst>
          </p:cNvPr>
          <p:cNvSpPr/>
          <p:nvPr/>
        </p:nvSpPr>
        <p:spPr>
          <a:xfrm>
            <a:off x="730811" y="5659238"/>
            <a:ext cx="5258509" cy="1086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External </a:t>
            </a:r>
            <a:br>
              <a:rPr lang="en-IN" sz="2800" dirty="0"/>
            </a:br>
            <a:r>
              <a:rPr lang="en-IN" sz="2800" dirty="0"/>
              <a:t>Api</a:t>
            </a:r>
          </a:p>
        </p:txBody>
      </p:sp>
      <p:sp>
        <p:nvSpPr>
          <p:cNvPr id="57" name="Cylinder 56">
            <a:extLst>
              <a:ext uri="{FF2B5EF4-FFF2-40B4-BE49-F238E27FC236}">
                <a16:creationId xmlns:a16="http://schemas.microsoft.com/office/drawing/2014/main" id="{2256ED30-ACC1-4790-B0B5-EAFE66738970}"/>
              </a:ext>
            </a:extLst>
          </p:cNvPr>
          <p:cNvSpPr/>
          <p:nvPr/>
        </p:nvSpPr>
        <p:spPr>
          <a:xfrm>
            <a:off x="8351520" y="4985185"/>
            <a:ext cx="1117600" cy="18184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58" name="Rectangle: Beveled 57">
            <a:extLst>
              <a:ext uri="{FF2B5EF4-FFF2-40B4-BE49-F238E27FC236}">
                <a16:creationId xmlns:a16="http://schemas.microsoft.com/office/drawing/2014/main" id="{E80FB68C-D0B6-4484-BCD7-3069ED4B0B15}"/>
              </a:ext>
            </a:extLst>
          </p:cNvPr>
          <p:cNvSpPr/>
          <p:nvPr/>
        </p:nvSpPr>
        <p:spPr>
          <a:xfrm>
            <a:off x="7624968" y="2101516"/>
            <a:ext cx="2990779" cy="201328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API</a:t>
            </a:r>
          </a:p>
          <a:p>
            <a:pPr algn="ctr"/>
            <a:r>
              <a:rPr lang="en-IN" sz="2400" dirty="0"/>
              <a:t>Authentication</a:t>
            </a:r>
          </a:p>
        </p:txBody>
      </p:sp>
      <p:cxnSp>
        <p:nvCxnSpPr>
          <p:cNvPr id="60" name="Straight Arrow Connector 59">
            <a:extLst>
              <a:ext uri="{FF2B5EF4-FFF2-40B4-BE49-F238E27FC236}">
                <a16:creationId xmlns:a16="http://schemas.microsoft.com/office/drawing/2014/main" id="{29413D5F-3729-4CE4-BF68-7268D6F591C0}"/>
              </a:ext>
            </a:extLst>
          </p:cNvPr>
          <p:cNvCxnSpPr>
            <a:cxnSpLocks/>
            <a:stCxn id="5" idx="3"/>
          </p:cNvCxnSpPr>
          <p:nvPr/>
        </p:nvCxnSpPr>
        <p:spPr>
          <a:xfrm flipH="1">
            <a:off x="403982" y="1988749"/>
            <a:ext cx="142786" cy="5619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Oval 63">
            <a:extLst>
              <a:ext uri="{FF2B5EF4-FFF2-40B4-BE49-F238E27FC236}">
                <a16:creationId xmlns:a16="http://schemas.microsoft.com/office/drawing/2014/main" id="{304549E6-3785-4365-8980-CD12E7789B9A}"/>
              </a:ext>
            </a:extLst>
          </p:cNvPr>
          <p:cNvSpPr/>
          <p:nvPr/>
        </p:nvSpPr>
        <p:spPr>
          <a:xfrm>
            <a:off x="21135" y="2514598"/>
            <a:ext cx="1622848"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Credential's mismatch</a:t>
            </a:r>
          </a:p>
        </p:txBody>
      </p:sp>
      <p:cxnSp>
        <p:nvCxnSpPr>
          <p:cNvPr id="74" name="Straight Arrow Connector 73">
            <a:extLst>
              <a:ext uri="{FF2B5EF4-FFF2-40B4-BE49-F238E27FC236}">
                <a16:creationId xmlns:a16="http://schemas.microsoft.com/office/drawing/2014/main" id="{05FFCD82-AF46-4C7E-8ABE-717FCC56F0B1}"/>
              </a:ext>
            </a:extLst>
          </p:cNvPr>
          <p:cNvCxnSpPr>
            <a:cxnSpLocks/>
          </p:cNvCxnSpPr>
          <p:nvPr/>
        </p:nvCxnSpPr>
        <p:spPr>
          <a:xfrm flipV="1">
            <a:off x="4284812" y="2899608"/>
            <a:ext cx="3081188" cy="27489"/>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2D404746-AE7F-4216-88ED-E47408F0F188}"/>
              </a:ext>
            </a:extLst>
          </p:cNvPr>
          <p:cNvCxnSpPr>
            <a:cxnSpLocks/>
          </p:cNvCxnSpPr>
          <p:nvPr/>
        </p:nvCxnSpPr>
        <p:spPr>
          <a:xfrm>
            <a:off x="4284812" y="3309786"/>
            <a:ext cx="3081188"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EF524BCC-9A51-4CDB-AB15-BE8873766568}"/>
              </a:ext>
            </a:extLst>
          </p:cNvPr>
          <p:cNvCxnSpPr>
            <a:cxnSpLocks/>
          </p:cNvCxnSpPr>
          <p:nvPr/>
        </p:nvCxnSpPr>
        <p:spPr>
          <a:xfrm>
            <a:off x="8910320" y="4114799"/>
            <a:ext cx="0" cy="8181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DF21F527-E4A9-403B-9F86-5130AB628DC4}"/>
              </a:ext>
            </a:extLst>
          </p:cNvPr>
          <p:cNvCxnSpPr>
            <a:cxnSpLocks/>
          </p:cNvCxnSpPr>
          <p:nvPr/>
        </p:nvCxnSpPr>
        <p:spPr>
          <a:xfrm>
            <a:off x="1109695" y="4523872"/>
            <a:ext cx="0" cy="9777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A6AA358A-C57E-4EFC-8B27-7809F833AEFE}"/>
              </a:ext>
            </a:extLst>
          </p:cNvPr>
          <p:cNvCxnSpPr>
            <a:cxnSpLocks/>
          </p:cNvCxnSpPr>
          <p:nvPr/>
        </p:nvCxnSpPr>
        <p:spPr>
          <a:xfrm>
            <a:off x="2060929" y="4654957"/>
            <a:ext cx="2825" cy="8466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a:extLst>
              <a:ext uri="{FF2B5EF4-FFF2-40B4-BE49-F238E27FC236}">
                <a16:creationId xmlns:a16="http://schemas.microsoft.com/office/drawing/2014/main" id="{DF64F9EA-E6B5-4E6F-82A7-3FF3BB85F0FF}"/>
              </a:ext>
            </a:extLst>
          </p:cNvPr>
          <p:cNvCxnSpPr>
            <a:cxnSpLocks/>
            <a:stCxn id="7" idx="4"/>
          </p:cNvCxnSpPr>
          <p:nvPr/>
        </p:nvCxnSpPr>
        <p:spPr>
          <a:xfrm>
            <a:off x="3103813" y="4764504"/>
            <a:ext cx="0" cy="811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C6AEA9A6-CFCC-4F14-82AE-47811D8A637F}"/>
              </a:ext>
            </a:extLst>
          </p:cNvPr>
          <p:cNvCxnSpPr>
            <a:cxnSpLocks/>
          </p:cNvCxnSpPr>
          <p:nvPr/>
        </p:nvCxnSpPr>
        <p:spPr>
          <a:xfrm>
            <a:off x="4721575" y="4654957"/>
            <a:ext cx="0" cy="921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47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4004-2058-4DF0-AF15-FF5C3676E8D9}"/>
              </a:ext>
            </a:extLst>
          </p:cNvPr>
          <p:cNvSpPr>
            <a:spLocks noGrp="1"/>
          </p:cNvSpPr>
          <p:nvPr>
            <p:ph type="title"/>
          </p:nvPr>
        </p:nvSpPr>
        <p:spPr/>
        <p:txBody>
          <a:bodyPr/>
          <a:lstStyle/>
          <a:p>
            <a:r>
              <a:rPr lang="en-IN" b="1" u="sng" dirty="0">
                <a:solidFill>
                  <a:schemeClr val="tx1"/>
                </a:solidFill>
              </a:rPr>
              <a:t>Admin Login </a:t>
            </a:r>
            <a:br>
              <a:rPr lang="en-IN" b="1" u="sng" dirty="0">
                <a:solidFill>
                  <a:schemeClr val="tx1"/>
                </a:solidFill>
              </a:rPr>
            </a:br>
            <a:r>
              <a:rPr lang="en-IN" b="1" u="sng" dirty="0">
                <a:solidFill>
                  <a:schemeClr val="tx1"/>
                </a:solidFill>
              </a:rPr>
              <a:t>Flow Chart</a:t>
            </a:r>
          </a:p>
        </p:txBody>
      </p:sp>
      <p:grpSp>
        <p:nvGrpSpPr>
          <p:cNvPr id="67" name="Group 66">
            <a:extLst>
              <a:ext uri="{FF2B5EF4-FFF2-40B4-BE49-F238E27FC236}">
                <a16:creationId xmlns:a16="http://schemas.microsoft.com/office/drawing/2014/main" id="{61D41D5C-8385-4911-9956-129431617CD9}"/>
              </a:ext>
            </a:extLst>
          </p:cNvPr>
          <p:cNvGrpSpPr/>
          <p:nvPr/>
        </p:nvGrpSpPr>
        <p:grpSpPr>
          <a:xfrm>
            <a:off x="1139357" y="1362270"/>
            <a:ext cx="8767302" cy="4967788"/>
            <a:chOff x="144932" y="-322922"/>
            <a:chExt cx="8767573" cy="4968221"/>
          </a:xfrm>
          <a:solidFill>
            <a:srgbClr val="99C63D"/>
          </a:solidFill>
        </p:grpSpPr>
        <p:sp>
          <p:nvSpPr>
            <p:cNvPr id="68" name="Shape 361">
              <a:extLst>
                <a:ext uri="{FF2B5EF4-FFF2-40B4-BE49-F238E27FC236}">
                  <a16:creationId xmlns:a16="http://schemas.microsoft.com/office/drawing/2014/main" id="{E4B8ACEF-85D3-40B9-8C25-E0E894C6BB6B}"/>
                </a:ext>
              </a:extLst>
            </p:cNvPr>
            <p:cNvSpPr/>
            <p:nvPr/>
          </p:nvSpPr>
          <p:spPr>
            <a:xfrm>
              <a:off x="4116477" y="233934"/>
              <a:ext cx="999744" cy="457200"/>
            </a:xfrm>
            <a:custGeom>
              <a:avLst/>
              <a:gdLst/>
              <a:ahLst/>
              <a:cxnLst/>
              <a:rect l="0" t="0" r="0" b="0"/>
              <a:pathLst>
                <a:path w="999744" h="457200">
                  <a:moveTo>
                    <a:pt x="0" y="457200"/>
                  </a:moveTo>
                  <a:lnTo>
                    <a:pt x="999744" y="457200"/>
                  </a:lnTo>
                  <a:lnTo>
                    <a:pt x="999744"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p>
          </p:txBody>
        </p:sp>
        <p:sp>
          <p:nvSpPr>
            <p:cNvPr id="69" name="Rectangle 68">
              <a:extLst>
                <a:ext uri="{FF2B5EF4-FFF2-40B4-BE49-F238E27FC236}">
                  <a16:creationId xmlns:a16="http://schemas.microsoft.com/office/drawing/2014/main" id="{01BE49B7-11B9-4F23-B999-152A6932DF72}"/>
                </a:ext>
              </a:extLst>
            </p:cNvPr>
            <p:cNvSpPr/>
            <p:nvPr/>
          </p:nvSpPr>
          <p:spPr>
            <a:xfrm>
              <a:off x="4393972" y="367919"/>
              <a:ext cx="585285"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Home</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70" name="Shape 364">
              <a:extLst>
                <a:ext uri="{FF2B5EF4-FFF2-40B4-BE49-F238E27FC236}">
                  <a16:creationId xmlns:a16="http://schemas.microsoft.com/office/drawing/2014/main" id="{6C2919AF-BC89-4DCF-92F9-FD10000C561E}"/>
                </a:ext>
              </a:extLst>
            </p:cNvPr>
            <p:cNvSpPr/>
            <p:nvPr/>
          </p:nvSpPr>
          <p:spPr>
            <a:xfrm>
              <a:off x="1830477" y="1376934"/>
              <a:ext cx="4110228" cy="291084"/>
            </a:xfrm>
            <a:custGeom>
              <a:avLst/>
              <a:gdLst/>
              <a:ahLst/>
              <a:cxnLst/>
              <a:rect l="0" t="0" r="0" b="0"/>
              <a:pathLst>
                <a:path w="4110228" h="291084">
                  <a:moveTo>
                    <a:pt x="0" y="291084"/>
                  </a:moveTo>
                  <a:lnTo>
                    <a:pt x="4110228" y="291084"/>
                  </a:lnTo>
                  <a:lnTo>
                    <a:pt x="4110228"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p>
          </p:txBody>
        </p:sp>
        <p:sp>
          <p:nvSpPr>
            <p:cNvPr id="71" name="Rectangle 70">
              <a:extLst>
                <a:ext uri="{FF2B5EF4-FFF2-40B4-BE49-F238E27FC236}">
                  <a16:creationId xmlns:a16="http://schemas.microsoft.com/office/drawing/2014/main" id="{CED970A6-8229-40DA-8BA0-AB72A4E7FFE4}"/>
                </a:ext>
              </a:extLst>
            </p:cNvPr>
            <p:cNvSpPr/>
            <p:nvPr/>
          </p:nvSpPr>
          <p:spPr>
            <a:xfrm>
              <a:off x="3382696" y="1392053"/>
              <a:ext cx="703326" cy="270333"/>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Admin </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72" name="Rectangle 71">
              <a:extLst>
                <a:ext uri="{FF2B5EF4-FFF2-40B4-BE49-F238E27FC236}">
                  <a16:creationId xmlns:a16="http://schemas.microsoft.com/office/drawing/2014/main" id="{2AD3FB01-F89D-4288-B047-D945E8D55847}"/>
                </a:ext>
              </a:extLst>
            </p:cNvPr>
            <p:cNvSpPr/>
            <p:nvPr/>
          </p:nvSpPr>
          <p:spPr>
            <a:xfrm>
              <a:off x="4086022" y="1402842"/>
              <a:ext cx="516275"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Login</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73" name="Shape 368">
              <a:extLst>
                <a:ext uri="{FF2B5EF4-FFF2-40B4-BE49-F238E27FC236}">
                  <a16:creationId xmlns:a16="http://schemas.microsoft.com/office/drawing/2014/main" id="{545C85E2-43F3-4D83-B3AE-BB23BAFD69F6}"/>
                </a:ext>
              </a:extLst>
            </p:cNvPr>
            <p:cNvSpPr/>
            <p:nvPr/>
          </p:nvSpPr>
          <p:spPr>
            <a:xfrm>
              <a:off x="577748" y="2739390"/>
              <a:ext cx="8334757" cy="304800"/>
            </a:xfrm>
            <a:custGeom>
              <a:avLst/>
              <a:gdLst/>
              <a:ahLst/>
              <a:cxnLst/>
              <a:rect l="0" t="0" r="0" b="0"/>
              <a:pathLst>
                <a:path w="8334757" h="304800">
                  <a:moveTo>
                    <a:pt x="0" y="304800"/>
                  </a:moveTo>
                  <a:lnTo>
                    <a:pt x="8334757" y="304800"/>
                  </a:lnTo>
                  <a:lnTo>
                    <a:pt x="8334757"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p>
          </p:txBody>
        </p:sp>
        <p:sp>
          <p:nvSpPr>
            <p:cNvPr id="74" name="Rectangle 73">
              <a:extLst>
                <a:ext uri="{FF2B5EF4-FFF2-40B4-BE49-F238E27FC236}">
                  <a16:creationId xmlns:a16="http://schemas.microsoft.com/office/drawing/2014/main" id="{3C119119-2BC9-4B61-923C-F1BDB25D02D3}"/>
                </a:ext>
              </a:extLst>
            </p:cNvPr>
            <p:cNvSpPr/>
            <p:nvPr/>
          </p:nvSpPr>
          <p:spPr>
            <a:xfrm>
              <a:off x="3315014" y="2770251"/>
              <a:ext cx="691048" cy="241963"/>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Admin </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75" name="Rectangle 74">
              <a:extLst>
                <a:ext uri="{FF2B5EF4-FFF2-40B4-BE49-F238E27FC236}">
                  <a16:creationId xmlns:a16="http://schemas.microsoft.com/office/drawing/2014/main" id="{7CFEAE41-B7EE-48F1-89C2-FB7945237614}"/>
                </a:ext>
              </a:extLst>
            </p:cNvPr>
            <p:cNvSpPr/>
            <p:nvPr/>
          </p:nvSpPr>
          <p:spPr>
            <a:xfrm>
              <a:off x="4149398" y="2777981"/>
              <a:ext cx="905797" cy="241963"/>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Operation</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77" name="Shape 373">
              <a:extLst>
                <a:ext uri="{FF2B5EF4-FFF2-40B4-BE49-F238E27FC236}">
                  <a16:creationId xmlns:a16="http://schemas.microsoft.com/office/drawing/2014/main" id="{4051DAA8-7556-4DD4-95AB-80EAECBC897C}"/>
                </a:ext>
              </a:extLst>
            </p:cNvPr>
            <p:cNvSpPr/>
            <p:nvPr/>
          </p:nvSpPr>
          <p:spPr>
            <a:xfrm>
              <a:off x="4037737" y="427990"/>
              <a:ext cx="76200" cy="42926"/>
            </a:xfrm>
            <a:custGeom>
              <a:avLst/>
              <a:gdLst/>
              <a:ahLst/>
              <a:cxnLst/>
              <a:rect l="0" t="0" r="0" b="0"/>
              <a:pathLst>
                <a:path w="76200" h="42926">
                  <a:moveTo>
                    <a:pt x="12700" y="0"/>
                  </a:moveTo>
                  <a:lnTo>
                    <a:pt x="66802" y="0"/>
                  </a:lnTo>
                  <a:lnTo>
                    <a:pt x="76200" y="4699"/>
                  </a:lnTo>
                  <a:lnTo>
                    <a:pt x="127" y="42926"/>
                  </a:lnTo>
                  <a:lnTo>
                    <a:pt x="0" y="9525"/>
                  </a:lnTo>
                  <a:lnTo>
                    <a:pt x="12700" y="9525"/>
                  </a:lnTo>
                  <a:lnTo>
                    <a:pt x="1270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78" name="Shape 374">
              <a:extLst>
                <a:ext uri="{FF2B5EF4-FFF2-40B4-BE49-F238E27FC236}">
                  <a16:creationId xmlns:a16="http://schemas.microsoft.com/office/drawing/2014/main" id="{CAB573D2-9768-4084-A533-34AE911E58C5}"/>
                </a:ext>
              </a:extLst>
            </p:cNvPr>
            <p:cNvSpPr/>
            <p:nvPr/>
          </p:nvSpPr>
          <p:spPr>
            <a:xfrm rot="5400000">
              <a:off x="4354477" y="-76351"/>
              <a:ext cx="538862" cy="45720"/>
            </a:xfrm>
            <a:custGeom>
              <a:avLst/>
              <a:gdLst/>
              <a:ahLst/>
              <a:cxnLst/>
              <a:rect l="0" t="0" r="0" b="0"/>
              <a:pathLst>
                <a:path w="540766" h="10922">
                  <a:moveTo>
                    <a:pt x="540766" y="0"/>
                  </a:moveTo>
                  <a:lnTo>
                    <a:pt x="540766" y="9525"/>
                  </a:lnTo>
                  <a:lnTo>
                    <a:pt x="127" y="10922"/>
                  </a:lnTo>
                  <a:lnTo>
                    <a:pt x="0" y="1397"/>
                  </a:lnTo>
                  <a:lnTo>
                    <a:pt x="540766"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80" name="Shape 376">
              <a:extLst>
                <a:ext uri="{FF2B5EF4-FFF2-40B4-BE49-F238E27FC236}">
                  <a16:creationId xmlns:a16="http://schemas.microsoft.com/office/drawing/2014/main" id="{2B81B5D4-F819-4171-9A65-3851C98AF548}"/>
                </a:ext>
              </a:extLst>
            </p:cNvPr>
            <p:cNvSpPr/>
            <p:nvPr/>
          </p:nvSpPr>
          <p:spPr>
            <a:xfrm>
              <a:off x="4037609" y="394716"/>
              <a:ext cx="66929" cy="33274"/>
            </a:xfrm>
            <a:custGeom>
              <a:avLst/>
              <a:gdLst/>
              <a:ahLst/>
              <a:cxnLst/>
              <a:rect l="0" t="0" r="0" b="0"/>
              <a:pathLst>
                <a:path w="66929" h="33274">
                  <a:moveTo>
                    <a:pt x="0" y="0"/>
                  </a:moveTo>
                  <a:lnTo>
                    <a:pt x="66929" y="33274"/>
                  </a:lnTo>
                  <a:lnTo>
                    <a:pt x="127" y="33274"/>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81" name="Shape 378">
              <a:extLst>
                <a:ext uri="{FF2B5EF4-FFF2-40B4-BE49-F238E27FC236}">
                  <a16:creationId xmlns:a16="http://schemas.microsoft.com/office/drawing/2014/main" id="{585A8C37-6BA8-4210-A86C-D7481050FEF1}"/>
                </a:ext>
              </a:extLst>
            </p:cNvPr>
            <p:cNvSpPr/>
            <p:nvPr/>
          </p:nvSpPr>
          <p:spPr>
            <a:xfrm>
              <a:off x="1365656" y="3748278"/>
              <a:ext cx="1919639" cy="825298"/>
            </a:xfrm>
            <a:custGeom>
              <a:avLst/>
              <a:gdLst/>
              <a:ahLst/>
              <a:cxnLst/>
              <a:rect l="0" t="0" r="0" b="0"/>
              <a:pathLst>
                <a:path w="1603248" h="513588">
                  <a:moveTo>
                    <a:pt x="0" y="513588"/>
                  </a:moveTo>
                  <a:lnTo>
                    <a:pt x="1603248" y="513588"/>
                  </a:lnTo>
                  <a:lnTo>
                    <a:pt x="1603248"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p>
          </p:txBody>
        </p:sp>
        <p:sp>
          <p:nvSpPr>
            <p:cNvPr id="82" name="Rectangle 81">
              <a:extLst>
                <a:ext uri="{FF2B5EF4-FFF2-40B4-BE49-F238E27FC236}">
                  <a16:creationId xmlns:a16="http://schemas.microsoft.com/office/drawing/2014/main" id="{DAC90F38-6B0C-44A3-BA7A-D97F89827B4A}"/>
                </a:ext>
              </a:extLst>
            </p:cNvPr>
            <p:cNvSpPr/>
            <p:nvPr/>
          </p:nvSpPr>
          <p:spPr>
            <a:xfrm>
              <a:off x="1436776" y="3862990"/>
              <a:ext cx="1745095" cy="241551"/>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Manage product </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83" name="Rectangle 82">
              <a:extLst>
                <a:ext uri="{FF2B5EF4-FFF2-40B4-BE49-F238E27FC236}">
                  <a16:creationId xmlns:a16="http://schemas.microsoft.com/office/drawing/2014/main" id="{4DF75EE5-7C2A-4EF1-B44F-7146755DE1D5}"/>
                </a:ext>
              </a:extLst>
            </p:cNvPr>
            <p:cNvSpPr/>
            <p:nvPr/>
          </p:nvSpPr>
          <p:spPr>
            <a:xfrm>
              <a:off x="1899659" y="4104541"/>
              <a:ext cx="459359"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Data</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84" name="Shape 382">
              <a:extLst>
                <a:ext uri="{FF2B5EF4-FFF2-40B4-BE49-F238E27FC236}">
                  <a16:creationId xmlns:a16="http://schemas.microsoft.com/office/drawing/2014/main" id="{73C54D38-BDFE-4CD3-A441-059AF15CC87A}"/>
                </a:ext>
              </a:extLst>
            </p:cNvPr>
            <p:cNvSpPr/>
            <p:nvPr/>
          </p:nvSpPr>
          <p:spPr>
            <a:xfrm>
              <a:off x="7220535" y="3704463"/>
              <a:ext cx="1617266" cy="869111"/>
            </a:xfrm>
            <a:custGeom>
              <a:avLst/>
              <a:gdLst/>
              <a:ahLst/>
              <a:cxnLst/>
              <a:rect l="0" t="0" r="0" b="0"/>
              <a:pathLst>
                <a:path w="1385316" h="432816">
                  <a:moveTo>
                    <a:pt x="0" y="432816"/>
                  </a:moveTo>
                  <a:lnTo>
                    <a:pt x="1385316" y="432816"/>
                  </a:lnTo>
                  <a:lnTo>
                    <a:pt x="138531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p>
          </p:txBody>
        </p:sp>
        <p:sp>
          <p:nvSpPr>
            <p:cNvPr id="85" name="Rectangle 84">
              <a:extLst>
                <a:ext uri="{FF2B5EF4-FFF2-40B4-BE49-F238E27FC236}">
                  <a16:creationId xmlns:a16="http://schemas.microsoft.com/office/drawing/2014/main" id="{C1595ADC-453B-4976-8D30-116B8B0463E3}"/>
                </a:ext>
              </a:extLst>
            </p:cNvPr>
            <p:cNvSpPr/>
            <p:nvPr/>
          </p:nvSpPr>
          <p:spPr>
            <a:xfrm>
              <a:off x="7462673" y="3739363"/>
              <a:ext cx="894765" cy="241549"/>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Discount </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86" name="Rectangle 85">
              <a:extLst>
                <a:ext uri="{FF2B5EF4-FFF2-40B4-BE49-F238E27FC236}">
                  <a16:creationId xmlns:a16="http://schemas.microsoft.com/office/drawing/2014/main" id="{2C5F026F-3444-45FF-8800-2785EE20218E}"/>
                </a:ext>
              </a:extLst>
            </p:cNvPr>
            <p:cNvSpPr/>
            <p:nvPr/>
          </p:nvSpPr>
          <p:spPr>
            <a:xfrm>
              <a:off x="7423049" y="3952723"/>
              <a:ext cx="736824"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  Coupon</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87" name="Shape 386">
              <a:extLst>
                <a:ext uri="{FF2B5EF4-FFF2-40B4-BE49-F238E27FC236}">
                  <a16:creationId xmlns:a16="http://schemas.microsoft.com/office/drawing/2014/main" id="{3141E93A-2B72-49AB-AC8E-739572DBC362}"/>
                </a:ext>
              </a:extLst>
            </p:cNvPr>
            <p:cNvSpPr/>
            <p:nvPr/>
          </p:nvSpPr>
          <p:spPr>
            <a:xfrm>
              <a:off x="5642001" y="3704082"/>
              <a:ext cx="1416608" cy="869494"/>
            </a:xfrm>
            <a:custGeom>
              <a:avLst/>
              <a:gdLst/>
              <a:ahLst/>
              <a:cxnLst/>
              <a:rect l="0" t="0" r="0" b="0"/>
              <a:pathLst>
                <a:path w="1365504" h="551688">
                  <a:moveTo>
                    <a:pt x="0" y="551688"/>
                  </a:moveTo>
                  <a:lnTo>
                    <a:pt x="1365504" y="551688"/>
                  </a:lnTo>
                  <a:lnTo>
                    <a:pt x="1365504"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p>
          </p:txBody>
        </p:sp>
        <p:sp>
          <p:nvSpPr>
            <p:cNvPr id="88" name="Rectangle 87">
              <a:extLst>
                <a:ext uri="{FF2B5EF4-FFF2-40B4-BE49-F238E27FC236}">
                  <a16:creationId xmlns:a16="http://schemas.microsoft.com/office/drawing/2014/main" id="{AC32A84B-E655-4B21-98A5-C076EF7B3A07}"/>
                </a:ext>
              </a:extLst>
            </p:cNvPr>
            <p:cNvSpPr/>
            <p:nvPr/>
          </p:nvSpPr>
          <p:spPr>
            <a:xfrm>
              <a:off x="5946674" y="3849776"/>
              <a:ext cx="580823" cy="241963"/>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Email </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89" name="Rectangle 88">
              <a:extLst>
                <a:ext uri="{FF2B5EF4-FFF2-40B4-BE49-F238E27FC236}">
                  <a16:creationId xmlns:a16="http://schemas.microsoft.com/office/drawing/2014/main" id="{39E72B89-4167-47E1-A779-8096C992A6A9}"/>
                </a:ext>
              </a:extLst>
            </p:cNvPr>
            <p:cNvSpPr/>
            <p:nvPr/>
          </p:nvSpPr>
          <p:spPr>
            <a:xfrm>
              <a:off x="6042686" y="4069766"/>
              <a:ext cx="663070"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Option</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90" name="Shape 390">
              <a:extLst>
                <a:ext uri="{FF2B5EF4-FFF2-40B4-BE49-F238E27FC236}">
                  <a16:creationId xmlns:a16="http://schemas.microsoft.com/office/drawing/2014/main" id="{2A923908-C000-46A9-802C-06405945FED9}"/>
                </a:ext>
              </a:extLst>
            </p:cNvPr>
            <p:cNvSpPr/>
            <p:nvPr/>
          </p:nvSpPr>
          <p:spPr>
            <a:xfrm>
              <a:off x="144932" y="3710178"/>
              <a:ext cx="1147737" cy="863397"/>
            </a:xfrm>
            <a:custGeom>
              <a:avLst/>
              <a:gdLst/>
              <a:ahLst/>
              <a:cxnLst/>
              <a:rect l="0" t="0" r="0" b="0"/>
              <a:pathLst>
                <a:path w="1171956" h="658368">
                  <a:moveTo>
                    <a:pt x="0" y="658368"/>
                  </a:moveTo>
                  <a:lnTo>
                    <a:pt x="1171956" y="658368"/>
                  </a:lnTo>
                  <a:lnTo>
                    <a:pt x="117195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p>
          </p:txBody>
        </p:sp>
        <p:sp>
          <p:nvSpPr>
            <p:cNvPr id="91" name="Rectangle 90">
              <a:extLst>
                <a:ext uri="{FF2B5EF4-FFF2-40B4-BE49-F238E27FC236}">
                  <a16:creationId xmlns:a16="http://schemas.microsoft.com/office/drawing/2014/main" id="{21E33C0B-952B-4AFA-B8FB-58CE884F7908}"/>
                </a:ext>
              </a:extLst>
            </p:cNvPr>
            <p:cNvSpPr/>
            <p:nvPr/>
          </p:nvSpPr>
          <p:spPr>
            <a:xfrm>
              <a:off x="383438" y="3741878"/>
              <a:ext cx="544239" cy="241963"/>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Track </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92" name="Rectangle 91">
              <a:extLst>
                <a:ext uri="{FF2B5EF4-FFF2-40B4-BE49-F238E27FC236}">
                  <a16:creationId xmlns:a16="http://schemas.microsoft.com/office/drawing/2014/main" id="{64D696D8-2605-486F-9C39-1710B21BEA82}"/>
                </a:ext>
              </a:extLst>
            </p:cNvPr>
            <p:cNvSpPr/>
            <p:nvPr/>
          </p:nvSpPr>
          <p:spPr>
            <a:xfrm>
              <a:off x="345338" y="3961867"/>
              <a:ext cx="491374"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User </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93" name="Rectangle 92">
              <a:extLst>
                <a:ext uri="{FF2B5EF4-FFF2-40B4-BE49-F238E27FC236}">
                  <a16:creationId xmlns:a16="http://schemas.microsoft.com/office/drawing/2014/main" id="{BD3D57C0-0347-4750-BE0B-7A71649F90A0}"/>
                </a:ext>
              </a:extLst>
            </p:cNvPr>
            <p:cNvSpPr/>
            <p:nvPr/>
          </p:nvSpPr>
          <p:spPr>
            <a:xfrm>
              <a:off x="345338" y="4182847"/>
              <a:ext cx="705283"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Activity</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94" name="Shape 394">
              <a:extLst>
                <a:ext uri="{FF2B5EF4-FFF2-40B4-BE49-F238E27FC236}">
                  <a16:creationId xmlns:a16="http://schemas.microsoft.com/office/drawing/2014/main" id="{B073E73B-36CF-4D51-BC34-75E76116AE94}"/>
                </a:ext>
              </a:extLst>
            </p:cNvPr>
            <p:cNvSpPr/>
            <p:nvPr/>
          </p:nvSpPr>
          <p:spPr>
            <a:xfrm>
              <a:off x="6089295" y="3513963"/>
              <a:ext cx="69850" cy="76327"/>
            </a:xfrm>
            <a:custGeom>
              <a:avLst/>
              <a:gdLst/>
              <a:ahLst/>
              <a:cxnLst/>
              <a:rect l="0" t="0" r="0" b="0"/>
              <a:pathLst>
                <a:path w="69850" h="76327">
                  <a:moveTo>
                    <a:pt x="0" y="0"/>
                  </a:moveTo>
                  <a:lnTo>
                    <a:pt x="33274" y="0"/>
                  </a:lnTo>
                  <a:lnTo>
                    <a:pt x="33274" y="12827"/>
                  </a:lnTo>
                  <a:lnTo>
                    <a:pt x="69850" y="12827"/>
                  </a:lnTo>
                  <a:lnTo>
                    <a:pt x="37973" y="76327"/>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95" name="Shape 395">
              <a:extLst>
                <a:ext uri="{FF2B5EF4-FFF2-40B4-BE49-F238E27FC236}">
                  <a16:creationId xmlns:a16="http://schemas.microsoft.com/office/drawing/2014/main" id="{0508735F-95F2-4383-843F-39A07B37D223}"/>
                </a:ext>
              </a:extLst>
            </p:cNvPr>
            <p:cNvSpPr/>
            <p:nvPr/>
          </p:nvSpPr>
          <p:spPr>
            <a:xfrm>
              <a:off x="6122569" y="3513963"/>
              <a:ext cx="9525" cy="12827"/>
            </a:xfrm>
            <a:custGeom>
              <a:avLst/>
              <a:gdLst/>
              <a:ahLst/>
              <a:cxnLst/>
              <a:rect l="0" t="0" r="0" b="0"/>
              <a:pathLst>
                <a:path w="9525" h="12827">
                  <a:moveTo>
                    <a:pt x="0" y="0"/>
                  </a:moveTo>
                  <a:lnTo>
                    <a:pt x="9525" y="127"/>
                  </a:lnTo>
                  <a:lnTo>
                    <a:pt x="9525" y="12827"/>
                  </a:lnTo>
                  <a:lnTo>
                    <a:pt x="0" y="12827"/>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96" name="Shape 396">
              <a:extLst>
                <a:ext uri="{FF2B5EF4-FFF2-40B4-BE49-F238E27FC236}">
                  <a16:creationId xmlns:a16="http://schemas.microsoft.com/office/drawing/2014/main" id="{A1AA68D0-0043-4E8A-A14E-32FD71E86F8E}"/>
                </a:ext>
              </a:extLst>
            </p:cNvPr>
            <p:cNvSpPr/>
            <p:nvPr/>
          </p:nvSpPr>
          <p:spPr>
            <a:xfrm>
              <a:off x="6132094" y="3514090"/>
              <a:ext cx="33401" cy="12700"/>
            </a:xfrm>
            <a:custGeom>
              <a:avLst/>
              <a:gdLst/>
              <a:ahLst/>
              <a:cxnLst/>
              <a:rect l="0" t="0" r="0" b="0"/>
              <a:pathLst>
                <a:path w="33401" h="12700">
                  <a:moveTo>
                    <a:pt x="0" y="0"/>
                  </a:moveTo>
                  <a:lnTo>
                    <a:pt x="33401" y="127"/>
                  </a:lnTo>
                  <a:lnTo>
                    <a:pt x="27051" y="12700"/>
                  </a:lnTo>
                  <a:lnTo>
                    <a:pt x="0" y="12700"/>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97" name="Shape 397">
              <a:extLst>
                <a:ext uri="{FF2B5EF4-FFF2-40B4-BE49-F238E27FC236}">
                  <a16:creationId xmlns:a16="http://schemas.microsoft.com/office/drawing/2014/main" id="{AB1BD1FB-0EB8-4ACE-B777-D46F422987A9}"/>
                </a:ext>
              </a:extLst>
            </p:cNvPr>
            <p:cNvSpPr/>
            <p:nvPr/>
          </p:nvSpPr>
          <p:spPr>
            <a:xfrm>
              <a:off x="6122569" y="3043428"/>
              <a:ext cx="10922" cy="470662"/>
            </a:xfrm>
            <a:custGeom>
              <a:avLst/>
              <a:gdLst/>
              <a:ahLst/>
              <a:cxnLst/>
              <a:rect l="0" t="0" r="0" b="0"/>
              <a:pathLst>
                <a:path w="10922" h="470662">
                  <a:moveTo>
                    <a:pt x="1397" y="0"/>
                  </a:moveTo>
                  <a:lnTo>
                    <a:pt x="10922" y="127"/>
                  </a:lnTo>
                  <a:lnTo>
                    <a:pt x="9525" y="470662"/>
                  </a:lnTo>
                  <a:lnTo>
                    <a:pt x="0" y="470535"/>
                  </a:lnTo>
                  <a:lnTo>
                    <a:pt x="1397"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98" name="Shape 398">
              <a:extLst>
                <a:ext uri="{FF2B5EF4-FFF2-40B4-BE49-F238E27FC236}">
                  <a16:creationId xmlns:a16="http://schemas.microsoft.com/office/drawing/2014/main" id="{858895CD-0C2B-4966-A85F-E5B3E5EF70B0}"/>
                </a:ext>
              </a:extLst>
            </p:cNvPr>
            <p:cNvSpPr/>
            <p:nvPr/>
          </p:nvSpPr>
          <p:spPr>
            <a:xfrm>
              <a:off x="915314" y="3629660"/>
              <a:ext cx="69799" cy="76327"/>
            </a:xfrm>
            <a:custGeom>
              <a:avLst/>
              <a:gdLst/>
              <a:ahLst/>
              <a:cxnLst/>
              <a:rect l="0" t="0" r="0" b="0"/>
              <a:pathLst>
                <a:path w="69799" h="76327">
                  <a:moveTo>
                    <a:pt x="0" y="0"/>
                  </a:moveTo>
                  <a:lnTo>
                    <a:pt x="33338" y="0"/>
                  </a:lnTo>
                  <a:lnTo>
                    <a:pt x="33299" y="12700"/>
                  </a:lnTo>
                  <a:lnTo>
                    <a:pt x="42824" y="12827"/>
                  </a:lnTo>
                  <a:lnTo>
                    <a:pt x="69799" y="12827"/>
                  </a:lnTo>
                  <a:lnTo>
                    <a:pt x="37871" y="76327"/>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99" name="Shape 399">
              <a:extLst>
                <a:ext uri="{FF2B5EF4-FFF2-40B4-BE49-F238E27FC236}">
                  <a16:creationId xmlns:a16="http://schemas.microsoft.com/office/drawing/2014/main" id="{D9CF6B4D-A145-404F-B10C-13D390BD9DF7}"/>
                </a:ext>
              </a:extLst>
            </p:cNvPr>
            <p:cNvSpPr/>
            <p:nvPr/>
          </p:nvSpPr>
          <p:spPr>
            <a:xfrm>
              <a:off x="948614" y="3629660"/>
              <a:ext cx="9563" cy="12827"/>
            </a:xfrm>
            <a:custGeom>
              <a:avLst/>
              <a:gdLst/>
              <a:ahLst/>
              <a:cxnLst/>
              <a:rect l="0" t="0" r="0" b="0"/>
              <a:pathLst>
                <a:path w="9563" h="12827">
                  <a:moveTo>
                    <a:pt x="38" y="0"/>
                  </a:moveTo>
                  <a:lnTo>
                    <a:pt x="9563" y="0"/>
                  </a:lnTo>
                  <a:lnTo>
                    <a:pt x="9525" y="12827"/>
                  </a:lnTo>
                  <a:lnTo>
                    <a:pt x="0" y="12700"/>
                  </a:lnTo>
                  <a:lnTo>
                    <a:pt x="38"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0" name="Shape 400">
              <a:extLst>
                <a:ext uri="{FF2B5EF4-FFF2-40B4-BE49-F238E27FC236}">
                  <a16:creationId xmlns:a16="http://schemas.microsoft.com/office/drawing/2014/main" id="{B7A02107-788F-44EF-A41D-9722ED57ABEB}"/>
                </a:ext>
              </a:extLst>
            </p:cNvPr>
            <p:cNvSpPr/>
            <p:nvPr/>
          </p:nvSpPr>
          <p:spPr>
            <a:xfrm>
              <a:off x="958139" y="3629660"/>
              <a:ext cx="33363" cy="12827"/>
            </a:xfrm>
            <a:custGeom>
              <a:avLst/>
              <a:gdLst/>
              <a:ahLst/>
              <a:cxnLst/>
              <a:rect l="0" t="0" r="0" b="0"/>
              <a:pathLst>
                <a:path w="33363" h="12827">
                  <a:moveTo>
                    <a:pt x="38" y="0"/>
                  </a:moveTo>
                  <a:lnTo>
                    <a:pt x="33363" y="127"/>
                  </a:lnTo>
                  <a:lnTo>
                    <a:pt x="26975" y="12827"/>
                  </a:lnTo>
                  <a:lnTo>
                    <a:pt x="0" y="12827"/>
                  </a:lnTo>
                  <a:lnTo>
                    <a:pt x="38"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1" name="Shape 401">
              <a:extLst>
                <a:ext uri="{FF2B5EF4-FFF2-40B4-BE49-F238E27FC236}">
                  <a16:creationId xmlns:a16="http://schemas.microsoft.com/office/drawing/2014/main" id="{0EC94A5D-593B-4B75-880F-8410AE13DF67}"/>
                </a:ext>
              </a:extLst>
            </p:cNvPr>
            <p:cNvSpPr/>
            <p:nvPr/>
          </p:nvSpPr>
          <p:spPr>
            <a:xfrm>
              <a:off x="948652" y="3166872"/>
              <a:ext cx="10858" cy="462788"/>
            </a:xfrm>
            <a:custGeom>
              <a:avLst/>
              <a:gdLst/>
              <a:ahLst/>
              <a:cxnLst/>
              <a:rect l="0" t="0" r="0" b="0"/>
              <a:pathLst>
                <a:path w="10858" h="462788">
                  <a:moveTo>
                    <a:pt x="1333" y="0"/>
                  </a:moveTo>
                  <a:lnTo>
                    <a:pt x="10858" y="127"/>
                  </a:lnTo>
                  <a:lnTo>
                    <a:pt x="9525" y="462788"/>
                  </a:lnTo>
                  <a:lnTo>
                    <a:pt x="0" y="462788"/>
                  </a:lnTo>
                  <a:lnTo>
                    <a:pt x="1333"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2" name="Shape 402">
              <a:extLst>
                <a:ext uri="{FF2B5EF4-FFF2-40B4-BE49-F238E27FC236}">
                  <a16:creationId xmlns:a16="http://schemas.microsoft.com/office/drawing/2014/main" id="{C394A51C-D786-4749-87A8-3676B68F1A9B}"/>
                </a:ext>
              </a:extLst>
            </p:cNvPr>
            <p:cNvSpPr/>
            <p:nvPr/>
          </p:nvSpPr>
          <p:spPr>
            <a:xfrm>
              <a:off x="1957731" y="3681857"/>
              <a:ext cx="69850" cy="97155"/>
            </a:xfrm>
            <a:custGeom>
              <a:avLst/>
              <a:gdLst/>
              <a:ahLst/>
              <a:cxnLst/>
              <a:rect l="0" t="0" r="0" b="0"/>
              <a:pathLst>
                <a:path w="69850" h="97155">
                  <a:moveTo>
                    <a:pt x="33401" y="0"/>
                  </a:moveTo>
                  <a:lnTo>
                    <a:pt x="33528" y="16256"/>
                  </a:lnTo>
                  <a:lnTo>
                    <a:pt x="69850" y="16256"/>
                  </a:lnTo>
                  <a:lnTo>
                    <a:pt x="38989" y="97155"/>
                  </a:lnTo>
                  <a:lnTo>
                    <a:pt x="0" y="508"/>
                  </a:lnTo>
                  <a:lnTo>
                    <a:pt x="33401"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3" name="Shape 403">
              <a:extLst>
                <a:ext uri="{FF2B5EF4-FFF2-40B4-BE49-F238E27FC236}">
                  <a16:creationId xmlns:a16="http://schemas.microsoft.com/office/drawing/2014/main" id="{03CB5FD2-362F-45CB-B4A2-158E615534BB}"/>
                </a:ext>
              </a:extLst>
            </p:cNvPr>
            <p:cNvSpPr/>
            <p:nvPr/>
          </p:nvSpPr>
          <p:spPr>
            <a:xfrm>
              <a:off x="1991132" y="3681730"/>
              <a:ext cx="9525" cy="16383"/>
            </a:xfrm>
            <a:custGeom>
              <a:avLst/>
              <a:gdLst/>
              <a:ahLst/>
              <a:cxnLst/>
              <a:rect l="0" t="0" r="0" b="0"/>
              <a:pathLst>
                <a:path w="9525" h="16383">
                  <a:moveTo>
                    <a:pt x="9398" y="0"/>
                  </a:moveTo>
                  <a:lnTo>
                    <a:pt x="9525" y="16129"/>
                  </a:lnTo>
                  <a:lnTo>
                    <a:pt x="127" y="16383"/>
                  </a:lnTo>
                  <a:lnTo>
                    <a:pt x="0" y="127"/>
                  </a:lnTo>
                  <a:lnTo>
                    <a:pt x="9398"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4" name="Shape 404">
              <a:extLst>
                <a:ext uri="{FF2B5EF4-FFF2-40B4-BE49-F238E27FC236}">
                  <a16:creationId xmlns:a16="http://schemas.microsoft.com/office/drawing/2014/main" id="{9E27F157-E89A-4B93-933B-0E014298429F}"/>
                </a:ext>
              </a:extLst>
            </p:cNvPr>
            <p:cNvSpPr/>
            <p:nvPr/>
          </p:nvSpPr>
          <p:spPr>
            <a:xfrm>
              <a:off x="1991259" y="3681222"/>
              <a:ext cx="42672" cy="16891"/>
            </a:xfrm>
            <a:custGeom>
              <a:avLst/>
              <a:gdLst/>
              <a:ahLst/>
              <a:cxnLst/>
              <a:rect l="0" t="0" r="0" b="0"/>
              <a:pathLst>
                <a:path w="42672" h="16891">
                  <a:moveTo>
                    <a:pt x="42672" y="0"/>
                  </a:moveTo>
                  <a:lnTo>
                    <a:pt x="36322" y="16891"/>
                  </a:lnTo>
                  <a:lnTo>
                    <a:pt x="0" y="16891"/>
                  </a:lnTo>
                  <a:lnTo>
                    <a:pt x="9398" y="16637"/>
                  </a:lnTo>
                  <a:lnTo>
                    <a:pt x="9271" y="508"/>
                  </a:lnTo>
                  <a:lnTo>
                    <a:pt x="4267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5" name="Shape 405">
              <a:extLst>
                <a:ext uri="{FF2B5EF4-FFF2-40B4-BE49-F238E27FC236}">
                  <a16:creationId xmlns:a16="http://schemas.microsoft.com/office/drawing/2014/main" id="{E29F7A1C-8C76-47AE-B2EC-E98D8D2DE9A0}"/>
                </a:ext>
              </a:extLst>
            </p:cNvPr>
            <p:cNvSpPr/>
            <p:nvPr/>
          </p:nvSpPr>
          <p:spPr>
            <a:xfrm>
              <a:off x="1985671" y="3092196"/>
              <a:ext cx="14859" cy="589661"/>
            </a:xfrm>
            <a:custGeom>
              <a:avLst/>
              <a:gdLst/>
              <a:ahLst/>
              <a:cxnLst/>
              <a:rect l="0" t="0" r="0" b="0"/>
              <a:pathLst>
                <a:path w="14859" h="589661">
                  <a:moveTo>
                    <a:pt x="9525" y="0"/>
                  </a:moveTo>
                  <a:lnTo>
                    <a:pt x="14859" y="589534"/>
                  </a:lnTo>
                  <a:lnTo>
                    <a:pt x="5461" y="589661"/>
                  </a:lnTo>
                  <a:lnTo>
                    <a:pt x="0" y="127"/>
                  </a:lnTo>
                  <a:lnTo>
                    <a:pt x="9525"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6" name="Shape 406">
              <a:extLst>
                <a:ext uri="{FF2B5EF4-FFF2-40B4-BE49-F238E27FC236}">
                  <a16:creationId xmlns:a16="http://schemas.microsoft.com/office/drawing/2014/main" id="{5A6647A8-13A5-4200-A8AB-3BE1D3478795}"/>
                </a:ext>
              </a:extLst>
            </p:cNvPr>
            <p:cNvSpPr/>
            <p:nvPr/>
          </p:nvSpPr>
          <p:spPr>
            <a:xfrm>
              <a:off x="7683399" y="3507740"/>
              <a:ext cx="69850" cy="76200"/>
            </a:xfrm>
            <a:custGeom>
              <a:avLst/>
              <a:gdLst/>
              <a:ahLst/>
              <a:cxnLst/>
              <a:rect l="0" t="0" r="0" b="0"/>
              <a:pathLst>
                <a:path w="69850" h="76200">
                  <a:moveTo>
                    <a:pt x="0" y="0"/>
                  </a:moveTo>
                  <a:lnTo>
                    <a:pt x="33274" y="127"/>
                  </a:lnTo>
                  <a:lnTo>
                    <a:pt x="33274" y="12700"/>
                  </a:lnTo>
                  <a:lnTo>
                    <a:pt x="42799" y="12827"/>
                  </a:lnTo>
                  <a:lnTo>
                    <a:pt x="69850" y="12827"/>
                  </a:lnTo>
                  <a:lnTo>
                    <a:pt x="37846" y="76200"/>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7" name="Shape 407">
              <a:extLst>
                <a:ext uri="{FF2B5EF4-FFF2-40B4-BE49-F238E27FC236}">
                  <a16:creationId xmlns:a16="http://schemas.microsoft.com/office/drawing/2014/main" id="{0035D489-44D6-4940-A48C-510B78E7F8A9}"/>
                </a:ext>
              </a:extLst>
            </p:cNvPr>
            <p:cNvSpPr/>
            <p:nvPr/>
          </p:nvSpPr>
          <p:spPr>
            <a:xfrm>
              <a:off x="7716673" y="3507867"/>
              <a:ext cx="9525" cy="12700"/>
            </a:xfrm>
            <a:custGeom>
              <a:avLst/>
              <a:gdLst/>
              <a:ahLst/>
              <a:cxnLst/>
              <a:rect l="0" t="0" r="0" b="0"/>
              <a:pathLst>
                <a:path w="9525" h="12700">
                  <a:moveTo>
                    <a:pt x="0" y="0"/>
                  </a:moveTo>
                  <a:lnTo>
                    <a:pt x="9525" y="0"/>
                  </a:lnTo>
                  <a:lnTo>
                    <a:pt x="9525" y="12700"/>
                  </a:lnTo>
                  <a:lnTo>
                    <a:pt x="0" y="12573"/>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8" name="Shape 408">
              <a:extLst>
                <a:ext uri="{FF2B5EF4-FFF2-40B4-BE49-F238E27FC236}">
                  <a16:creationId xmlns:a16="http://schemas.microsoft.com/office/drawing/2014/main" id="{F4E968F0-E0A9-4452-9E51-CC9AC0419FEA}"/>
                </a:ext>
              </a:extLst>
            </p:cNvPr>
            <p:cNvSpPr/>
            <p:nvPr/>
          </p:nvSpPr>
          <p:spPr>
            <a:xfrm>
              <a:off x="7726198" y="3507867"/>
              <a:ext cx="33401" cy="12700"/>
            </a:xfrm>
            <a:custGeom>
              <a:avLst/>
              <a:gdLst/>
              <a:ahLst/>
              <a:cxnLst/>
              <a:rect l="0" t="0" r="0" b="0"/>
              <a:pathLst>
                <a:path w="33401" h="12700">
                  <a:moveTo>
                    <a:pt x="0" y="0"/>
                  </a:moveTo>
                  <a:lnTo>
                    <a:pt x="33401" y="0"/>
                  </a:lnTo>
                  <a:lnTo>
                    <a:pt x="27051" y="12700"/>
                  </a:lnTo>
                  <a:lnTo>
                    <a:pt x="0" y="12700"/>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09" name="Shape 409">
              <a:extLst>
                <a:ext uri="{FF2B5EF4-FFF2-40B4-BE49-F238E27FC236}">
                  <a16:creationId xmlns:a16="http://schemas.microsoft.com/office/drawing/2014/main" id="{5EC5B822-1FEE-4249-BD4C-05849C6F9917}"/>
                </a:ext>
              </a:extLst>
            </p:cNvPr>
            <p:cNvSpPr/>
            <p:nvPr/>
          </p:nvSpPr>
          <p:spPr>
            <a:xfrm>
              <a:off x="7716673" y="3022092"/>
              <a:ext cx="10922" cy="485775"/>
            </a:xfrm>
            <a:custGeom>
              <a:avLst/>
              <a:gdLst/>
              <a:ahLst/>
              <a:cxnLst/>
              <a:rect l="0" t="0" r="0" b="0"/>
              <a:pathLst>
                <a:path w="10922" h="485775">
                  <a:moveTo>
                    <a:pt x="1397" y="0"/>
                  </a:moveTo>
                  <a:lnTo>
                    <a:pt x="10922" y="127"/>
                  </a:lnTo>
                  <a:lnTo>
                    <a:pt x="9525" y="485775"/>
                  </a:lnTo>
                  <a:lnTo>
                    <a:pt x="0" y="485775"/>
                  </a:lnTo>
                  <a:lnTo>
                    <a:pt x="1397"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10" name="Shape 411">
              <a:extLst>
                <a:ext uri="{FF2B5EF4-FFF2-40B4-BE49-F238E27FC236}">
                  <a16:creationId xmlns:a16="http://schemas.microsoft.com/office/drawing/2014/main" id="{06A3CC00-C408-431A-8B1A-8DCA29E21C92}"/>
                </a:ext>
              </a:extLst>
            </p:cNvPr>
            <p:cNvSpPr/>
            <p:nvPr/>
          </p:nvSpPr>
          <p:spPr>
            <a:xfrm>
              <a:off x="618896" y="2262435"/>
              <a:ext cx="8043672" cy="65094"/>
            </a:xfrm>
            <a:custGeom>
              <a:avLst/>
              <a:gdLst/>
              <a:ahLst/>
              <a:cxnLst/>
              <a:rect l="0" t="0" r="0" b="0"/>
              <a:pathLst>
                <a:path w="8043672" h="65094">
                  <a:moveTo>
                    <a:pt x="0" y="65094"/>
                  </a:moveTo>
                  <a:lnTo>
                    <a:pt x="8043672" y="65094"/>
                  </a:lnTo>
                  <a:lnTo>
                    <a:pt x="8043672"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p>
          </p:txBody>
        </p:sp>
        <p:sp>
          <p:nvSpPr>
            <p:cNvPr id="111" name="Shape 412">
              <a:extLst>
                <a:ext uri="{FF2B5EF4-FFF2-40B4-BE49-F238E27FC236}">
                  <a16:creationId xmlns:a16="http://schemas.microsoft.com/office/drawing/2014/main" id="{ED814CFC-9D9E-4C25-916D-CE6AD7442814}"/>
                </a:ext>
              </a:extLst>
            </p:cNvPr>
            <p:cNvSpPr/>
            <p:nvPr/>
          </p:nvSpPr>
          <p:spPr>
            <a:xfrm>
              <a:off x="1101242" y="2298954"/>
              <a:ext cx="76200" cy="459994"/>
            </a:xfrm>
            <a:custGeom>
              <a:avLst/>
              <a:gdLst/>
              <a:ahLst/>
              <a:cxnLst/>
              <a:rect l="0" t="0" r="0" b="0"/>
              <a:pathLst>
                <a:path w="76200" h="459994">
                  <a:moveTo>
                    <a:pt x="34544" y="0"/>
                  </a:moveTo>
                  <a:lnTo>
                    <a:pt x="44069" y="127"/>
                  </a:lnTo>
                  <a:lnTo>
                    <a:pt x="42799" y="383921"/>
                  </a:lnTo>
                  <a:lnTo>
                    <a:pt x="76200" y="384048"/>
                  </a:lnTo>
                  <a:lnTo>
                    <a:pt x="69850" y="396621"/>
                  </a:lnTo>
                  <a:lnTo>
                    <a:pt x="37846" y="459994"/>
                  </a:lnTo>
                  <a:lnTo>
                    <a:pt x="0" y="383794"/>
                  </a:lnTo>
                  <a:lnTo>
                    <a:pt x="33274" y="383794"/>
                  </a:lnTo>
                  <a:lnTo>
                    <a:pt x="34544"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12" name="Shape 413">
              <a:extLst>
                <a:ext uri="{FF2B5EF4-FFF2-40B4-BE49-F238E27FC236}">
                  <a16:creationId xmlns:a16="http://schemas.microsoft.com/office/drawing/2014/main" id="{335FF727-7BF2-405E-A0D5-64640BCFE612}"/>
                </a:ext>
              </a:extLst>
            </p:cNvPr>
            <p:cNvSpPr/>
            <p:nvPr/>
          </p:nvSpPr>
          <p:spPr>
            <a:xfrm>
              <a:off x="2411248" y="1813560"/>
              <a:ext cx="76200" cy="459994"/>
            </a:xfrm>
            <a:custGeom>
              <a:avLst/>
              <a:gdLst/>
              <a:ahLst/>
              <a:cxnLst/>
              <a:rect l="0" t="0" r="0" b="0"/>
              <a:pathLst>
                <a:path w="76200" h="459994">
                  <a:moveTo>
                    <a:pt x="37592" y="0"/>
                  </a:moveTo>
                  <a:lnTo>
                    <a:pt x="42926" y="383794"/>
                  </a:lnTo>
                  <a:lnTo>
                    <a:pt x="76200" y="383413"/>
                  </a:lnTo>
                  <a:lnTo>
                    <a:pt x="69723" y="396748"/>
                  </a:lnTo>
                  <a:lnTo>
                    <a:pt x="39116" y="459994"/>
                  </a:lnTo>
                  <a:lnTo>
                    <a:pt x="0" y="384429"/>
                  </a:lnTo>
                  <a:lnTo>
                    <a:pt x="33401" y="383921"/>
                  </a:lnTo>
                  <a:lnTo>
                    <a:pt x="28067" y="127"/>
                  </a:lnTo>
                  <a:lnTo>
                    <a:pt x="3759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13" name="Shape 414">
              <a:extLst>
                <a:ext uri="{FF2B5EF4-FFF2-40B4-BE49-F238E27FC236}">
                  <a16:creationId xmlns:a16="http://schemas.microsoft.com/office/drawing/2014/main" id="{250B3591-A6A7-4928-9F63-6C27491B5D9E}"/>
                </a:ext>
              </a:extLst>
            </p:cNvPr>
            <p:cNvSpPr/>
            <p:nvPr/>
          </p:nvSpPr>
          <p:spPr>
            <a:xfrm>
              <a:off x="2944648" y="2298954"/>
              <a:ext cx="76200" cy="459994"/>
            </a:xfrm>
            <a:custGeom>
              <a:avLst/>
              <a:gdLst/>
              <a:ahLst/>
              <a:cxnLst/>
              <a:rect l="0" t="0" r="0" b="0"/>
              <a:pathLst>
                <a:path w="76200" h="459994">
                  <a:moveTo>
                    <a:pt x="37592" y="0"/>
                  </a:moveTo>
                  <a:lnTo>
                    <a:pt x="42926" y="383794"/>
                  </a:lnTo>
                  <a:lnTo>
                    <a:pt x="76200" y="383413"/>
                  </a:lnTo>
                  <a:lnTo>
                    <a:pt x="69850" y="396748"/>
                  </a:lnTo>
                  <a:lnTo>
                    <a:pt x="39116" y="459994"/>
                  </a:lnTo>
                  <a:lnTo>
                    <a:pt x="0" y="384429"/>
                  </a:lnTo>
                  <a:lnTo>
                    <a:pt x="33401" y="383921"/>
                  </a:lnTo>
                  <a:lnTo>
                    <a:pt x="28067" y="127"/>
                  </a:lnTo>
                  <a:lnTo>
                    <a:pt x="3759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14" name="Shape 415">
              <a:extLst>
                <a:ext uri="{FF2B5EF4-FFF2-40B4-BE49-F238E27FC236}">
                  <a16:creationId xmlns:a16="http://schemas.microsoft.com/office/drawing/2014/main" id="{D7ADB0A7-3EBA-46FB-BA3D-68ADFD958095}"/>
                </a:ext>
              </a:extLst>
            </p:cNvPr>
            <p:cNvSpPr/>
            <p:nvPr/>
          </p:nvSpPr>
          <p:spPr>
            <a:xfrm>
              <a:off x="5364252" y="2308479"/>
              <a:ext cx="76200" cy="467868"/>
            </a:xfrm>
            <a:custGeom>
              <a:avLst/>
              <a:gdLst/>
              <a:ahLst/>
              <a:cxnLst/>
              <a:rect l="0" t="0" r="0" b="0"/>
              <a:pathLst>
                <a:path w="76200" h="467868">
                  <a:moveTo>
                    <a:pt x="37592" y="0"/>
                  </a:moveTo>
                  <a:lnTo>
                    <a:pt x="42926" y="391668"/>
                  </a:lnTo>
                  <a:lnTo>
                    <a:pt x="76200" y="391160"/>
                  </a:lnTo>
                  <a:lnTo>
                    <a:pt x="69850" y="404368"/>
                  </a:lnTo>
                  <a:lnTo>
                    <a:pt x="39116" y="467868"/>
                  </a:lnTo>
                  <a:lnTo>
                    <a:pt x="0" y="392176"/>
                  </a:lnTo>
                  <a:lnTo>
                    <a:pt x="33401" y="391795"/>
                  </a:lnTo>
                  <a:lnTo>
                    <a:pt x="28067" y="127"/>
                  </a:lnTo>
                  <a:lnTo>
                    <a:pt x="3759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15" name="Shape 416">
              <a:extLst>
                <a:ext uri="{FF2B5EF4-FFF2-40B4-BE49-F238E27FC236}">
                  <a16:creationId xmlns:a16="http://schemas.microsoft.com/office/drawing/2014/main" id="{823F91DC-A591-4B6E-89A2-4D3DCB25F816}"/>
                </a:ext>
              </a:extLst>
            </p:cNvPr>
            <p:cNvSpPr/>
            <p:nvPr/>
          </p:nvSpPr>
          <p:spPr>
            <a:xfrm>
              <a:off x="7631455" y="2318004"/>
              <a:ext cx="76073" cy="452247"/>
            </a:xfrm>
            <a:custGeom>
              <a:avLst/>
              <a:gdLst/>
              <a:ahLst/>
              <a:cxnLst/>
              <a:rect l="0" t="0" r="0" b="0"/>
              <a:pathLst>
                <a:path w="76073" h="452247">
                  <a:moveTo>
                    <a:pt x="37592" y="0"/>
                  </a:moveTo>
                  <a:lnTo>
                    <a:pt x="42799" y="376047"/>
                  </a:lnTo>
                  <a:lnTo>
                    <a:pt x="76073" y="375539"/>
                  </a:lnTo>
                  <a:lnTo>
                    <a:pt x="69596" y="388747"/>
                  </a:lnTo>
                  <a:lnTo>
                    <a:pt x="39116" y="452247"/>
                  </a:lnTo>
                  <a:lnTo>
                    <a:pt x="0" y="376682"/>
                  </a:lnTo>
                  <a:lnTo>
                    <a:pt x="33274" y="376174"/>
                  </a:lnTo>
                  <a:lnTo>
                    <a:pt x="28067" y="127"/>
                  </a:lnTo>
                  <a:lnTo>
                    <a:pt x="3759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16" name="Shape 418">
              <a:extLst>
                <a:ext uri="{FF2B5EF4-FFF2-40B4-BE49-F238E27FC236}">
                  <a16:creationId xmlns:a16="http://schemas.microsoft.com/office/drawing/2014/main" id="{AF98C627-FCD5-44FA-92E8-96C0EC73B00F}"/>
                </a:ext>
              </a:extLst>
            </p:cNvPr>
            <p:cNvSpPr/>
            <p:nvPr/>
          </p:nvSpPr>
          <p:spPr>
            <a:xfrm>
              <a:off x="975512" y="857273"/>
              <a:ext cx="7615174" cy="69700"/>
            </a:xfrm>
            <a:custGeom>
              <a:avLst/>
              <a:gdLst/>
              <a:ahLst/>
              <a:cxnLst/>
              <a:rect l="0" t="0" r="0" b="0"/>
              <a:pathLst>
                <a:path w="7615174" h="69700">
                  <a:moveTo>
                    <a:pt x="0" y="69700"/>
                  </a:moveTo>
                  <a:lnTo>
                    <a:pt x="7615174" y="69700"/>
                  </a:lnTo>
                  <a:lnTo>
                    <a:pt x="7615174"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p>
          </p:txBody>
        </p:sp>
        <p:sp>
          <p:nvSpPr>
            <p:cNvPr id="117" name="Shape 419">
              <a:extLst>
                <a:ext uri="{FF2B5EF4-FFF2-40B4-BE49-F238E27FC236}">
                  <a16:creationId xmlns:a16="http://schemas.microsoft.com/office/drawing/2014/main" id="{B87ECD1F-BCF8-4123-BE33-8BBC869F5C5D}"/>
                </a:ext>
              </a:extLst>
            </p:cNvPr>
            <p:cNvSpPr/>
            <p:nvPr/>
          </p:nvSpPr>
          <p:spPr>
            <a:xfrm>
              <a:off x="2469795" y="896112"/>
              <a:ext cx="76200" cy="453517"/>
            </a:xfrm>
            <a:custGeom>
              <a:avLst/>
              <a:gdLst/>
              <a:ahLst/>
              <a:cxnLst/>
              <a:rect l="0" t="0" r="0" b="0"/>
              <a:pathLst>
                <a:path w="76200" h="453517">
                  <a:moveTo>
                    <a:pt x="31115" y="0"/>
                  </a:moveTo>
                  <a:lnTo>
                    <a:pt x="42799" y="376936"/>
                  </a:lnTo>
                  <a:lnTo>
                    <a:pt x="76200" y="375920"/>
                  </a:lnTo>
                  <a:lnTo>
                    <a:pt x="69723" y="390017"/>
                  </a:lnTo>
                  <a:lnTo>
                    <a:pt x="40386" y="453517"/>
                  </a:lnTo>
                  <a:lnTo>
                    <a:pt x="0" y="378333"/>
                  </a:lnTo>
                  <a:lnTo>
                    <a:pt x="33274" y="377317"/>
                  </a:lnTo>
                  <a:lnTo>
                    <a:pt x="21590" y="381"/>
                  </a:lnTo>
                  <a:lnTo>
                    <a:pt x="31115"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18" name="Shape 420">
              <a:extLst>
                <a:ext uri="{FF2B5EF4-FFF2-40B4-BE49-F238E27FC236}">
                  <a16:creationId xmlns:a16="http://schemas.microsoft.com/office/drawing/2014/main" id="{CFB9F8D6-A99E-4544-8F81-7F0BB98F6700}"/>
                </a:ext>
              </a:extLst>
            </p:cNvPr>
            <p:cNvSpPr/>
            <p:nvPr/>
          </p:nvSpPr>
          <p:spPr>
            <a:xfrm>
              <a:off x="4969028" y="896239"/>
              <a:ext cx="76200" cy="461137"/>
            </a:xfrm>
            <a:custGeom>
              <a:avLst/>
              <a:gdLst/>
              <a:ahLst/>
              <a:cxnLst/>
              <a:rect l="0" t="0" r="0" b="0"/>
              <a:pathLst>
                <a:path w="76200" h="461137">
                  <a:moveTo>
                    <a:pt x="37592" y="0"/>
                  </a:moveTo>
                  <a:lnTo>
                    <a:pt x="42926" y="384810"/>
                  </a:lnTo>
                  <a:lnTo>
                    <a:pt x="76200" y="384302"/>
                  </a:lnTo>
                  <a:lnTo>
                    <a:pt x="69723" y="397637"/>
                  </a:lnTo>
                  <a:lnTo>
                    <a:pt x="39116" y="461137"/>
                  </a:lnTo>
                  <a:lnTo>
                    <a:pt x="0" y="385318"/>
                  </a:lnTo>
                  <a:lnTo>
                    <a:pt x="33401" y="384937"/>
                  </a:lnTo>
                  <a:lnTo>
                    <a:pt x="28067" y="127"/>
                  </a:lnTo>
                  <a:lnTo>
                    <a:pt x="3759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pic>
          <p:nvPicPr>
            <p:cNvPr id="119" name="Picture 118">
              <a:extLst>
                <a:ext uri="{FF2B5EF4-FFF2-40B4-BE49-F238E27FC236}">
                  <a16:creationId xmlns:a16="http://schemas.microsoft.com/office/drawing/2014/main" id="{A92306D9-3BF1-4361-85D3-D1E32AAD14BD}"/>
                </a:ext>
              </a:extLst>
            </p:cNvPr>
            <p:cNvPicPr/>
            <p:nvPr/>
          </p:nvPicPr>
          <p:blipFill>
            <a:blip r:embed="rId2"/>
            <a:stretch>
              <a:fillRect/>
            </a:stretch>
          </p:blipFill>
          <p:spPr>
            <a:xfrm>
              <a:off x="4516527" y="667512"/>
              <a:ext cx="76200" cy="210312"/>
            </a:xfrm>
            <a:prstGeom prst="rect">
              <a:avLst/>
            </a:prstGeom>
            <a:grpFill/>
          </p:spPr>
        </p:pic>
        <p:sp>
          <p:nvSpPr>
            <p:cNvPr id="122" name="Shape 427">
              <a:extLst>
                <a:ext uri="{FF2B5EF4-FFF2-40B4-BE49-F238E27FC236}">
                  <a16:creationId xmlns:a16="http://schemas.microsoft.com/office/drawing/2014/main" id="{84B3FA1E-9F2D-4AA4-97B9-0ED308CA19EF}"/>
                </a:ext>
              </a:extLst>
            </p:cNvPr>
            <p:cNvSpPr/>
            <p:nvPr/>
          </p:nvSpPr>
          <p:spPr>
            <a:xfrm>
              <a:off x="4124402" y="3756804"/>
              <a:ext cx="1355673" cy="888495"/>
            </a:xfrm>
            <a:custGeom>
              <a:avLst/>
              <a:gdLst/>
              <a:ahLst/>
              <a:cxnLst/>
              <a:rect l="0" t="0" r="0" b="0"/>
              <a:pathLst>
                <a:path w="1325880" h="455676">
                  <a:moveTo>
                    <a:pt x="0" y="455676"/>
                  </a:moveTo>
                  <a:lnTo>
                    <a:pt x="1325880" y="455676"/>
                  </a:lnTo>
                  <a:lnTo>
                    <a:pt x="1325880"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dirty="0"/>
            </a:p>
          </p:txBody>
        </p:sp>
        <p:sp>
          <p:nvSpPr>
            <p:cNvPr id="123" name="Rectangle 122">
              <a:extLst>
                <a:ext uri="{FF2B5EF4-FFF2-40B4-BE49-F238E27FC236}">
                  <a16:creationId xmlns:a16="http://schemas.microsoft.com/office/drawing/2014/main" id="{D70259CD-EDFF-4CA2-80DC-F6F92EDFA35A}"/>
                </a:ext>
              </a:extLst>
            </p:cNvPr>
            <p:cNvSpPr/>
            <p:nvPr/>
          </p:nvSpPr>
          <p:spPr>
            <a:xfrm>
              <a:off x="4250055" y="3849776"/>
              <a:ext cx="1190398" cy="146787"/>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       Increase decrease Stock</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126" name="Shape 431">
              <a:extLst>
                <a:ext uri="{FF2B5EF4-FFF2-40B4-BE49-F238E27FC236}">
                  <a16:creationId xmlns:a16="http://schemas.microsoft.com/office/drawing/2014/main" id="{0F6BFD11-15EB-4E83-B189-0CEEBF9632D0}"/>
                </a:ext>
              </a:extLst>
            </p:cNvPr>
            <p:cNvSpPr/>
            <p:nvPr/>
          </p:nvSpPr>
          <p:spPr>
            <a:xfrm>
              <a:off x="4928007" y="3513963"/>
              <a:ext cx="69850" cy="76327"/>
            </a:xfrm>
            <a:custGeom>
              <a:avLst/>
              <a:gdLst/>
              <a:ahLst/>
              <a:cxnLst/>
              <a:rect l="0" t="0" r="0" b="0"/>
              <a:pathLst>
                <a:path w="69850" h="76327">
                  <a:moveTo>
                    <a:pt x="0" y="0"/>
                  </a:moveTo>
                  <a:lnTo>
                    <a:pt x="33274" y="0"/>
                  </a:lnTo>
                  <a:lnTo>
                    <a:pt x="33274" y="12827"/>
                  </a:lnTo>
                  <a:lnTo>
                    <a:pt x="69850" y="12827"/>
                  </a:lnTo>
                  <a:lnTo>
                    <a:pt x="37973" y="76327"/>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27" name="Shape 432">
              <a:extLst>
                <a:ext uri="{FF2B5EF4-FFF2-40B4-BE49-F238E27FC236}">
                  <a16:creationId xmlns:a16="http://schemas.microsoft.com/office/drawing/2014/main" id="{33E32346-0D1D-41F8-B7C4-9D3959E81DC3}"/>
                </a:ext>
              </a:extLst>
            </p:cNvPr>
            <p:cNvSpPr/>
            <p:nvPr/>
          </p:nvSpPr>
          <p:spPr>
            <a:xfrm>
              <a:off x="4961281" y="3513963"/>
              <a:ext cx="9525" cy="12827"/>
            </a:xfrm>
            <a:custGeom>
              <a:avLst/>
              <a:gdLst/>
              <a:ahLst/>
              <a:cxnLst/>
              <a:rect l="0" t="0" r="0" b="0"/>
              <a:pathLst>
                <a:path w="9525" h="12827">
                  <a:moveTo>
                    <a:pt x="0" y="0"/>
                  </a:moveTo>
                  <a:lnTo>
                    <a:pt x="9525" y="127"/>
                  </a:lnTo>
                  <a:lnTo>
                    <a:pt x="9525" y="12827"/>
                  </a:lnTo>
                  <a:lnTo>
                    <a:pt x="0" y="12827"/>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28" name="Shape 433">
              <a:extLst>
                <a:ext uri="{FF2B5EF4-FFF2-40B4-BE49-F238E27FC236}">
                  <a16:creationId xmlns:a16="http://schemas.microsoft.com/office/drawing/2014/main" id="{C766A3AF-5C54-417D-BA21-23BB4025FD89}"/>
                </a:ext>
              </a:extLst>
            </p:cNvPr>
            <p:cNvSpPr/>
            <p:nvPr/>
          </p:nvSpPr>
          <p:spPr>
            <a:xfrm>
              <a:off x="4970806" y="3514090"/>
              <a:ext cx="33401" cy="12700"/>
            </a:xfrm>
            <a:custGeom>
              <a:avLst/>
              <a:gdLst/>
              <a:ahLst/>
              <a:cxnLst/>
              <a:rect l="0" t="0" r="0" b="0"/>
              <a:pathLst>
                <a:path w="33401" h="12700">
                  <a:moveTo>
                    <a:pt x="0" y="0"/>
                  </a:moveTo>
                  <a:lnTo>
                    <a:pt x="33401" y="127"/>
                  </a:lnTo>
                  <a:lnTo>
                    <a:pt x="27051" y="12700"/>
                  </a:lnTo>
                  <a:lnTo>
                    <a:pt x="0" y="12700"/>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sp>
          <p:nvSpPr>
            <p:cNvPr id="129" name="Shape 434">
              <a:extLst>
                <a:ext uri="{FF2B5EF4-FFF2-40B4-BE49-F238E27FC236}">
                  <a16:creationId xmlns:a16="http://schemas.microsoft.com/office/drawing/2014/main" id="{3F580641-99C3-4B3A-B070-EA933EEA5271}"/>
                </a:ext>
              </a:extLst>
            </p:cNvPr>
            <p:cNvSpPr/>
            <p:nvPr/>
          </p:nvSpPr>
          <p:spPr>
            <a:xfrm>
              <a:off x="4961281" y="3043428"/>
              <a:ext cx="10922" cy="470662"/>
            </a:xfrm>
            <a:custGeom>
              <a:avLst/>
              <a:gdLst/>
              <a:ahLst/>
              <a:cxnLst/>
              <a:rect l="0" t="0" r="0" b="0"/>
              <a:pathLst>
                <a:path w="10922" h="470662">
                  <a:moveTo>
                    <a:pt x="1397" y="0"/>
                  </a:moveTo>
                  <a:lnTo>
                    <a:pt x="10922" y="127"/>
                  </a:lnTo>
                  <a:lnTo>
                    <a:pt x="9525" y="470662"/>
                  </a:lnTo>
                  <a:lnTo>
                    <a:pt x="0" y="470535"/>
                  </a:lnTo>
                  <a:lnTo>
                    <a:pt x="1397"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p>
          </p:txBody>
        </p:sp>
      </p:grpSp>
      <p:sp>
        <p:nvSpPr>
          <p:cNvPr id="130" name="Shape 361">
            <a:extLst>
              <a:ext uri="{FF2B5EF4-FFF2-40B4-BE49-F238E27FC236}">
                <a16:creationId xmlns:a16="http://schemas.microsoft.com/office/drawing/2014/main" id="{3D622292-84E3-4B5D-B253-44044A2EDD53}"/>
              </a:ext>
            </a:extLst>
          </p:cNvPr>
          <p:cNvSpPr/>
          <p:nvPr/>
        </p:nvSpPr>
        <p:spPr>
          <a:xfrm>
            <a:off x="4377021" y="546106"/>
            <a:ext cx="2470819" cy="802917"/>
          </a:xfrm>
          <a:custGeom>
            <a:avLst/>
            <a:gdLst/>
            <a:ahLst/>
            <a:cxnLst/>
            <a:rect l="0" t="0" r="0" b="0"/>
            <a:pathLst>
              <a:path w="999744" h="457200">
                <a:moveTo>
                  <a:pt x="0" y="457200"/>
                </a:moveTo>
                <a:lnTo>
                  <a:pt x="999744" y="457200"/>
                </a:lnTo>
                <a:lnTo>
                  <a:pt x="999744" y="0"/>
                </a:lnTo>
                <a:lnTo>
                  <a:pt x="0" y="0"/>
                </a:lnTo>
                <a:close/>
              </a:path>
            </a:pathLst>
          </a:custGeom>
          <a:solidFill>
            <a:srgbClr val="99C63D"/>
          </a:solidFill>
          <a:ln w="25400" cap="flat">
            <a:round/>
          </a:ln>
        </p:spPr>
        <p:style>
          <a:lnRef idx="1">
            <a:srgbClr val="005589"/>
          </a:lnRef>
          <a:fillRef idx="0">
            <a:srgbClr val="000000">
              <a:alpha val="0"/>
            </a:srgbClr>
          </a:fillRef>
          <a:effectRef idx="0">
            <a:scrgbClr r="0" g="0" b="0"/>
          </a:effectRef>
          <a:fontRef idx="none"/>
        </p:style>
        <p:txBody>
          <a:bodyPr/>
          <a:lstStyle/>
          <a:p>
            <a:r>
              <a:rPr lang="en-IN" dirty="0">
                <a:solidFill>
                  <a:schemeClr val="bg1"/>
                </a:solidFill>
              </a:rPr>
              <a:t>      </a:t>
            </a:r>
          </a:p>
          <a:p>
            <a:r>
              <a:rPr lang="en-IN" dirty="0">
                <a:solidFill>
                  <a:schemeClr val="bg1"/>
                </a:solidFill>
              </a:rPr>
              <a:t>        Admin Login</a:t>
            </a:r>
          </a:p>
        </p:txBody>
      </p:sp>
    </p:spTree>
    <p:extLst>
      <p:ext uri="{BB962C8B-B14F-4D97-AF65-F5344CB8AC3E}">
        <p14:creationId xmlns:p14="http://schemas.microsoft.com/office/powerpoint/2010/main" val="423141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E1C1719-8ED0-4083-9D75-448D39E20CCD}"/>
              </a:ext>
            </a:extLst>
          </p:cNvPr>
          <p:cNvGrpSpPr/>
          <p:nvPr/>
        </p:nvGrpSpPr>
        <p:grpSpPr>
          <a:xfrm>
            <a:off x="1361265" y="1736979"/>
            <a:ext cx="8517108" cy="4607940"/>
            <a:chOff x="144932" y="233934"/>
            <a:chExt cx="8517636" cy="4607940"/>
          </a:xfrm>
          <a:solidFill>
            <a:schemeClr val="accent1"/>
          </a:solidFill>
        </p:grpSpPr>
        <p:sp>
          <p:nvSpPr>
            <p:cNvPr id="5" name="Shape 265">
              <a:extLst>
                <a:ext uri="{FF2B5EF4-FFF2-40B4-BE49-F238E27FC236}">
                  <a16:creationId xmlns:a16="http://schemas.microsoft.com/office/drawing/2014/main" id="{94332A2B-126F-462A-A782-4ACF6E99FDFD}"/>
                </a:ext>
              </a:extLst>
            </p:cNvPr>
            <p:cNvSpPr/>
            <p:nvPr/>
          </p:nvSpPr>
          <p:spPr>
            <a:xfrm>
              <a:off x="4116477" y="233934"/>
              <a:ext cx="999744" cy="457200"/>
            </a:xfrm>
            <a:custGeom>
              <a:avLst/>
              <a:gdLst/>
              <a:ahLst/>
              <a:cxnLst/>
              <a:rect l="0" t="0" r="0" b="0"/>
              <a:pathLst>
                <a:path w="999744" h="457200">
                  <a:moveTo>
                    <a:pt x="0" y="457200"/>
                  </a:moveTo>
                  <a:lnTo>
                    <a:pt x="999744" y="457200"/>
                  </a:lnTo>
                  <a:lnTo>
                    <a:pt x="999744"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6" name="Rectangle 5">
              <a:extLst>
                <a:ext uri="{FF2B5EF4-FFF2-40B4-BE49-F238E27FC236}">
                  <a16:creationId xmlns:a16="http://schemas.microsoft.com/office/drawing/2014/main" id="{DEA3B627-4635-4BD8-8BD9-8F1D90B1488C}"/>
                </a:ext>
              </a:extLst>
            </p:cNvPr>
            <p:cNvSpPr/>
            <p:nvPr/>
          </p:nvSpPr>
          <p:spPr>
            <a:xfrm>
              <a:off x="4393972" y="367919"/>
              <a:ext cx="585285"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Home</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7" name="Shape 268">
              <a:extLst>
                <a:ext uri="{FF2B5EF4-FFF2-40B4-BE49-F238E27FC236}">
                  <a16:creationId xmlns:a16="http://schemas.microsoft.com/office/drawing/2014/main" id="{0492CD56-02EE-4AF0-90D6-F7F7F25ED003}"/>
                </a:ext>
              </a:extLst>
            </p:cNvPr>
            <p:cNvSpPr/>
            <p:nvPr/>
          </p:nvSpPr>
          <p:spPr>
            <a:xfrm>
              <a:off x="1830477" y="1376934"/>
              <a:ext cx="1277112" cy="399288"/>
            </a:xfrm>
            <a:custGeom>
              <a:avLst/>
              <a:gdLst/>
              <a:ahLst/>
              <a:cxnLst/>
              <a:rect l="0" t="0" r="0" b="0"/>
              <a:pathLst>
                <a:path w="1277112" h="399288">
                  <a:moveTo>
                    <a:pt x="0" y="399288"/>
                  </a:moveTo>
                  <a:lnTo>
                    <a:pt x="1277112" y="399288"/>
                  </a:lnTo>
                  <a:lnTo>
                    <a:pt x="1277112"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8" name="Rectangle 7">
              <a:extLst>
                <a:ext uri="{FF2B5EF4-FFF2-40B4-BE49-F238E27FC236}">
                  <a16:creationId xmlns:a16="http://schemas.microsoft.com/office/drawing/2014/main" id="{8EC5F66C-5348-408D-B00A-2A01F93F8A73}"/>
                </a:ext>
              </a:extLst>
            </p:cNvPr>
            <p:cNvSpPr/>
            <p:nvPr/>
          </p:nvSpPr>
          <p:spPr>
            <a:xfrm>
              <a:off x="2275358" y="1483868"/>
              <a:ext cx="515326"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Login</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9" name="Shape 271">
              <a:extLst>
                <a:ext uri="{FF2B5EF4-FFF2-40B4-BE49-F238E27FC236}">
                  <a16:creationId xmlns:a16="http://schemas.microsoft.com/office/drawing/2014/main" id="{E44C9E9E-2D16-4DFF-A6FB-7513BA468610}"/>
                </a:ext>
              </a:extLst>
            </p:cNvPr>
            <p:cNvSpPr/>
            <p:nvPr/>
          </p:nvSpPr>
          <p:spPr>
            <a:xfrm>
              <a:off x="4620921" y="1376934"/>
              <a:ext cx="1171956" cy="409956"/>
            </a:xfrm>
            <a:custGeom>
              <a:avLst/>
              <a:gdLst/>
              <a:ahLst/>
              <a:cxnLst/>
              <a:rect l="0" t="0" r="0" b="0"/>
              <a:pathLst>
                <a:path w="1171956" h="409956">
                  <a:moveTo>
                    <a:pt x="0" y="409956"/>
                  </a:moveTo>
                  <a:lnTo>
                    <a:pt x="1171956" y="409956"/>
                  </a:lnTo>
                  <a:lnTo>
                    <a:pt x="117195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10" name="Rectangle 9">
              <a:extLst>
                <a:ext uri="{FF2B5EF4-FFF2-40B4-BE49-F238E27FC236}">
                  <a16:creationId xmlns:a16="http://schemas.microsoft.com/office/drawing/2014/main" id="{EB800FF1-B0C5-4A4B-8537-6A9936CA0B0D}"/>
                </a:ext>
              </a:extLst>
            </p:cNvPr>
            <p:cNvSpPr/>
            <p:nvPr/>
          </p:nvSpPr>
          <p:spPr>
            <a:xfrm>
              <a:off x="4911243" y="1486281"/>
              <a:ext cx="763622"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Register</a:t>
              </a:r>
              <a:endParaRPr lang="en-IN" sz="1800">
                <a:solidFill>
                  <a:schemeClr val="bg1"/>
                </a:solidFill>
                <a:effectLst/>
                <a:latin typeface="Calibri" panose="020F0502020204030204" pitchFamily="34" charset="0"/>
                <a:ea typeface="Calibri" panose="020F0502020204030204" pitchFamily="34" charset="0"/>
              </a:endParaRPr>
            </a:p>
          </p:txBody>
        </p:sp>
        <p:sp>
          <p:nvSpPr>
            <p:cNvPr id="11" name="Shape 274">
              <a:extLst>
                <a:ext uri="{FF2B5EF4-FFF2-40B4-BE49-F238E27FC236}">
                  <a16:creationId xmlns:a16="http://schemas.microsoft.com/office/drawing/2014/main" id="{F2830C75-FF59-4EF7-96BF-8DA8CA506792}"/>
                </a:ext>
              </a:extLst>
            </p:cNvPr>
            <p:cNvSpPr/>
            <p:nvPr/>
          </p:nvSpPr>
          <p:spPr>
            <a:xfrm>
              <a:off x="554887" y="2739389"/>
              <a:ext cx="1720470" cy="451357"/>
            </a:xfrm>
            <a:custGeom>
              <a:avLst/>
              <a:gdLst/>
              <a:ahLst/>
              <a:cxnLst/>
              <a:rect l="0" t="0" r="0" b="0"/>
              <a:pathLst>
                <a:path w="1575816" h="304800">
                  <a:moveTo>
                    <a:pt x="0" y="304800"/>
                  </a:moveTo>
                  <a:lnTo>
                    <a:pt x="1575816" y="304800"/>
                  </a:lnTo>
                  <a:lnTo>
                    <a:pt x="157581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12" name="Rectangle 11">
              <a:extLst>
                <a:ext uri="{FF2B5EF4-FFF2-40B4-BE49-F238E27FC236}">
                  <a16:creationId xmlns:a16="http://schemas.microsoft.com/office/drawing/2014/main" id="{18190282-3400-4950-B749-6908C6A357FD}"/>
                </a:ext>
              </a:extLst>
            </p:cNvPr>
            <p:cNvSpPr/>
            <p:nvPr/>
          </p:nvSpPr>
          <p:spPr>
            <a:xfrm>
              <a:off x="710794" y="2860929"/>
              <a:ext cx="1057213"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Dashboard</a:t>
              </a:r>
              <a:endParaRPr lang="en-IN" sz="1800">
                <a:solidFill>
                  <a:schemeClr val="bg1"/>
                </a:solidFill>
                <a:effectLst/>
                <a:latin typeface="Calibri" panose="020F0502020204030204" pitchFamily="34" charset="0"/>
                <a:ea typeface="Calibri" panose="020F0502020204030204" pitchFamily="34" charset="0"/>
              </a:endParaRPr>
            </a:p>
          </p:txBody>
        </p:sp>
        <p:sp>
          <p:nvSpPr>
            <p:cNvPr id="14" name="Shape 278">
              <a:extLst>
                <a:ext uri="{FF2B5EF4-FFF2-40B4-BE49-F238E27FC236}">
                  <a16:creationId xmlns:a16="http://schemas.microsoft.com/office/drawing/2014/main" id="{8ACAE82C-110F-4745-8AEB-362026B566A6}"/>
                </a:ext>
              </a:extLst>
            </p:cNvPr>
            <p:cNvSpPr/>
            <p:nvPr/>
          </p:nvSpPr>
          <p:spPr>
            <a:xfrm>
              <a:off x="4037737" y="427990"/>
              <a:ext cx="76200" cy="42926"/>
            </a:xfrm>
            <a:custGeom>
              <a:avLst/>
              <a:gdLst/>
              <a:ahLst/>
              <a:cxnLst/>
              <a:rect l="0" t="0" r="0" b="0"/>
              <a:pathLst>
                <a:path w="76200" h="42926">
                  <a:moveTo>
                    <a:pt x="12700" y="0"/>
                  </a:moveTo>
                  <a:lnTo>
                    <a:pt x="66802" y="0"/>
                  </a:lnTo>
                  <a:lnTo>
                    <a:pt x="76200" y="4699"/>
                  </a:lnTo>
                  <a:lnTo>
                    <a:pt x="127" y="42926"/>
                  </a:lnTo>
                  <a:lnTo>
                    <a:pt x="0" y="9525"/>
                  </a:lnTo>
                  <a:lnTo>
                    <a:pt x="12700" y="9525"/>
                  </a:lnTo>
                  <a:lnTo>
                    <a:pt x="1270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16" name="Shape 3276">
              <a:extLst>
                <a:ext uri="{FF2B5EF4-FFF2-40B4-BE49-F238E27FC236}">
                  <a16:creationId xmlns:a16="http://schemas.microsoft.com/office/drawing/2014/main" id="{37345C54-52F5-4D2F-90B8-43E91B0178ED}"/>
                </a:ext>
              </a:extLst>
            </p:cNvPr>
            <p:cNvSpPr/>
            <p:nvPr/>
          </p:nvSpPr>
          <p:spPr>
            <a:xfrm>
              <a:off x="4037737" y="427990"/>
              <a:ext cx="12700" cy="9525"/>
            </a:xfrm>
            <a:custGeom>
              <a:avLst/>
              <a:gdLst/>
              <a:ahLst/>
              <a:cxnLst/>
              <a:rect l="0" t="0" r="0" b="0"/>
              <a:pathLst>
                <a:path w="12700" h="9525">
                  <a:moveTo>
                    <a:pt x="0" y="0"/>
                  </a:moveTo>
                  <a:lnTo>
                    <a:pt x="12700" y="0"/>
                  </a:lnTo>
                  <a:lnTo>
                    <a:pt x="12700" y="9525"/>
                  </a:lnTo>
                  <a:lnTo>
                    <a:pt x="0" y="9525"/>
                  </a:lnTo>
                  <a:lnTo>
                    <a:pt x="0" y="0"/>
                  </a:lnTo>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17" name="Shape 281">
              <a:extLst>
                <a:ext uri="{FF2B5EF4-FFF2-40B4-BE49-F238E27FC236}">
                  <a16:creationId xmlns:a16="http://schemas.microsoft.com/office/drawing/2014/main" id="{3F03E42B-1C15-4E0D-ACE0-A275711FA712}"/>
                </a:ext>
              </a:extLst>
            </p:cNvPr>
            <p:cNvSpPr/>
            <p:nvPr/>
          </p:nvSpPr>
          <p:spPr>
            <a:xfrm>
              <a:off x="4037609" y="394716"/>
              <a:ext cx="66929" cy="33274"/>
            </a:xfrm>
            <a:custGeom>
              <a:avLst/>
              <a:gdLst/>
              <a:ahLst/>
              <a:cxnLst/>
              <a:rect l="0" t="0" r="0" b="0"/>
              <a:pathLst>
                <a:path w="66929" h="33274">
                  <a:moveTo>
                    <a:pt x="0" y="0"/>
                  </a:moveTo>
                  <a:lnTo>
                    <a:pt x="66929" y="33274"/>
                  </a:lnTo>
                  <a:lnTo>
                    <a:pt x="127" y="33274"/>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18" name="Shape 283">
              <a:extLst>
                <a:ext uri="{FF2B5EF4-FFF2-40B4-BE49-F238E27FC236}">
                  <a16:creationId xmlns:a16="http://schemas.microsoft.com/office/drawing/2014/main" id="{C84561B1-2FD9-42F6-851E-5EAEEAFDFABA}"/>
                </a:ext>
              </a:extLst>
            </p:cNvPr>
            <p:cNvSpPr/>
            <p:nvPr/>
          </p:nvSpPr>
          <p:spPr>
            <a:xfrm>
              <a:off x="7022744" y="2719578"/>
              <a:ext cx="1489964" cy="477016"/>
            </a:xfrm>
            <a:custGeom>
              <a:avLst/>
              <a:gdLst/>
              <a:ahLst/>
              <a:cxnLst/>
              <a:rect l="0" t="0" r="0" b="0"/>
              <a:pathLst>
                <a:path w="1400556" h="304800">
                  <a:moveTo>
                    <a:pt x="0" y="304800"/>
                  </a:moveTo>
                  <a:lnTo>
                    <a:pt x="1400556" y="304800"/>
                  </a:lnTo>
                  <a:lnTo>
                    <a:pt x="140055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19" name="Rectangle 18">
              <a:extLst>
                <a:ext uri="{FF2B5EF4-FFF2-40B4-BE49-F238E27FC236}">
                  <a16:creationId xmlns:a16="http://schemas.microsoft.com/office/drawing/2014/main" id="{FC7583E5-676B-45A7-9EE7-03EFA363B3F1}"/>
                </a:ext>
              </a:extLst>
            </p:cNvPr>
            <p:cNvSpPr/>
            <p:nvPr/>
          </p:nvSpPr>
          <p:spPr>
            <a:xfrm>
              <a:off x="7387488" y="2839847"/>
              <a:ext cx="807021"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WishList</a:t>
              </a:r>
              <a:endParaRPr lang="en-IN" sz="1800">
                <a:solidFill>
                  <a:schemeClr val="bg1"/>
                </a:solidFill>
                <a:effectLst/>
                <a:latin typeface="Calibri" panose="020F0502020204030204" pitchFamily="34" charset="0"/>
                <a:ea typeface="Calibri" panose="020F0502020204030204" pitchFamily="34" charset="0"/>
              </a:endParaRPr>
            </a:p>
          </p:txBody>
        </p:sp>
        <p:sp>
          <p:nvSpPr>
            <p:cNvPr id="20" name="Shape 286">
              <a:extLst>
                <a:ext uri="{FF2B5EF4-FFF2-40B4-BE49-F238E27FC236}">
                  <a16:creationId xmlns:a16="http://schemas.microsoft.com/office/drawing/2014/main" id="{012E2DEC-EFD8-46C5-B2E3-D93B5548ACA0}"/>
                </a:ext>
              </a:extLst>
            </p:cNvPr>
            <p:cNvSpPr/>
            <p:nvPr/>
          </p:nvSpPr>
          <p:spPr>
            <a:xfrm>
              <a:off x="4898289" y="2739389"/>
              <a:ext cx="1439923" cy="316341"/>
            </a:xfrm>
            <a:custGeom>
              <a:avLst/>
              <a:gdLst/>
              <a:ahLst/>
              <a:cxnLst/>
              <a:rect l="0" t="0" r="0" b="0"/>
              <a:pathLst>
                <a:path w="1271016" h="192024">
                  <a:moveTo>
                    <a:pt x="0" y="192024"/>
                  </a:moveTo>
                  <a:lnTo>
                    <a:pt x="1271016" y="192024"/>
                  </a:lnTo>
                  <a:lnTo>
                    <a:pt x="127101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21" name="Rectangle 20">
              <a:extLst>
                <a:ext uri="{FF2B5EF4-FFF2-40B4-BE49-F238E27FC236}">
                  <a16:creationId xmlns:a16="http://schemas.microsoft.com/office/drawing/2014/main" id="{9F82590F-C825-4973-9775-769982C7FE6E}"/>
                </a:ext>
              </a:extLst>
            </p:cNvPr>
            <p:cNvSpPr/>
            <p:nvPr/>
          </p:nvSpPr>
          <p:spPr>
            <a:xfrm>
              <a:off x="5105045" y="2748407"/>
              <a:ext cx="1115078"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Cart Option</a:t>
              </a:r>
              <a:endParaRPr lang="en-IN" sz="1800">
                <a:solidFill>
                  <a:schemeClr val="bg1"/>
                </a:solidFill>
                <a:effectLst/>
                <a:latin typeface="Calibri" panose="020F0502020204030204" pitchFamily="34" charset="0"/>
                <a:ea typeface="Calibri" panose="020F0502020204030204" pitchFamily="34" charset="0"/>
              </a:endParaRPr>
            </a:p>
          </p:txBody>
        </p:sp>
        <p:sp>
          <p:nvSpPr>
            <p:cNvPr id="22" name="Shape 289">
              <a:extLst>
                <a:ext uri="{FF2B5EF4-FFF2-40B4-BE49-F238E27FC236}">
                  <a16:creationId xmlns:a16="http://schemas.microsoft.com/office/drawing/2014/main" id="{4C476DC1-A714-4CC3-A664-9B3A43AE6068}"/>
                </a:ext>
              </a:extLst>
            </p:cNvPr>
            <p:cNvSpPr/>
            <p:nvPr/>
          </p:nvSpPr>
          <p:spPr>
            <a:xfrm>
              <a:off x="1393831" y="3742054"/>
              <a:ext cx="1316756" cy="791789"/>
            </a:xfrm>
            <a:custGeom>
              <a:avLst/>
              <a:gdLst/>
              <a:ahLst/>
              <a:cxnLst/>
              <a:rect l="0" t="0" r="0" b="0"/>
              <a:pathLst>
                <a:path w="1050036" h="591312">
                  <a:moveTo>
                    <a:pt x="0" y="591312"/>
                  </a:moveTo>
                  <a:lnTo>
                    <a:pt x="1050036" y="591312"/>
                  </a:lnTo>
                  <a:lnTo>
                    <a:pt x="105003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23" name="Rectangle 22">
              <a:extLst>
                <a:ext uri="{FF2B5EF4-FFF2-40B4-BE49-F238E27FC236}">
                  <a16:creationId xmlns:a16="http://schemas.microsoft.com/office/drawing/2014/main" id="{8CA284D7-7FC1-40F0-BD8B-066349A6784F}"/>
                </a:ext>
              </a:extLst>
            </p:cNvPr>
            <p:cNvSpPr/>
            <p:nvPr/>
          </p:nvSpPr>
          <p:spPr>
            <a:xfrm>
              <a:off x="1482877" y="3859149"/>
              <a:ext cx="108852"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S</a:t>
              </a:r>
              <a:endParaRPr lang="en-IN" sz="1800">
                <a:solidFill>
                  <a:schemeClr val="bg1"/>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C69A32C8-79CD-49EE-8B96-49EE7EF60F58}"/>
                </a:ext>
              </a:extLst>
            </p:cNvPr>
            <p:cNvSpPr/>
            <p:nvPr/>
          </p:nvSpPr>
          <p:spPr>
            <a:xfrm>
              <a:off x="1568221" y="3859149"/>
              <a:ext cx="118100"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e</a:t>
              </a:r>
              <a:endParaRPr lang="en-IN" sz="1800">
                <a:solidFill>
                  <a:schemeClr val="bg1"/>
                </a:solidFill>
                <a:effectLst/>
                <a:latin typeface="Calibri" panose="020F0502020204030204" pitchFamily="34" charset="0"/>
                <a:ea typeface="Calibri" panose="020F0502020204030204" pitchFamily="34" charset="0"/>
              </a:endParaRPr>
            </a:p>
          </p:txBody>
        </p:sp>
        <p:sp>
          <p:nvSpPr>
            <p:cNvPr id="25" name="Rectangle 24">
              <a:extLst>
                <a:ext uri="{FF2B5EF4-FFF2-40B4-BE49-F238E27FC236}">
                  <a16:creationId xmlns:a16="http://schemas.microsoft.com/office/drawing/2014/main" id="{CE057587-ED56-4EF9-8482-216AD5A9B840}"/>
                </a:ext>
              </a:extLst>
            </p:cNvPr>
            <p:cNvSpPr/>
            <p:nvPr/>
          </p:nvSpPr>
          <p:spPr>
            <a:xfrm>
              <a:off x="1652041" y="3859149"/>
              <a:ext cx="113595"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a</a:t>
              </a:r>
              <a:endParaRPr lang="en-IN" sz="1800">
                <a:solidFill>
                  <a:schemeClr val="bg1"/>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760B5439-E43A-4E02-8C34-92AEDC4AFBE1}"/>
                </a:ext>
              </a:extLst>
            </p:cNvPr>
            <p:cNvSpPr/>
            <p:nvPr/>
          </p:nvSpPr>
          <p:spPr>
            <a:xfrm>
              <a:off x="1737385" y="3859149"/>
              <a:ext cx="82765"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r</a:t>
              </a:r>
              <a:endParaRPr lang="en-IN" sz="1800">
                <a:solidFill>
                  <a:schemeClr val="bg1"/>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BB7324BB-1A66-4A53-94DC-B973D690E5C5}"/>
                </a:ext>
              </a:extLst>
            </p:cNvPr>
            <p:cNvSpPr/>
            <p:nvPr/>
          </p:nvSpPr>
          <p:spPr>
            <a:xfrm>
              <a:off x="1801394" y="3859149"/>
              <a:ext cx="225850"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ch</a:t>
              </a:r>
              <a:endParaRPr lang="en-IN" sz="1800">
                <a:solidFill>
                  <a:schemeClr val="bg1"/>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CE4E3BCF-D479-4CC8-ADB9-0CC2C59B9A6E}"/>
                </a:ext>
              </a:extLst>
            </p:cNvPr>
            <p:cNvSpPr/>
            <p:nvPr/>
          </p:nvSpPr>
          <p:spPr>
            <a:xfrm>
              <a:off x="1999513" y="3859149"/>
              <a:ext cx="385131"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the </a:t>
              </a:r>
              <a:endParaRPr lang="en-IN" sz="1800">
                <a:solidFill>
                  <a:schemeClr val="bg1"/>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FC085DBF-64FE-4FE8-BEF4-B845AB03CBC8}"/>
                </a:ext>
              </a:extLst>
            </p:cNvPr>
            <p:cNvSpPr/>
            <p:nvPr/>
          </p:nvSpPr>
          <p:spPr>
            <a:xfrm>
              <a:off x="1482877" y="4148709"/>
              <a:ext cx="777139"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product</a:t>
              </a:r>
              <a:endParaRPr lang="en-IN" sz="1800">
                <a:solidFill>
                  <a:schemeClr val="bg1"/>
                </a:solidFill>
                <a:effectLst/>
                <a:latin typeface="Calibri" panose="020F0502020204030204" pitchFamily="34" charset="0"/>
                <a:ea typeface="Calibri" panose="020F0502020204030204" pitchFamily="34" charset="0"/>
              </a:endParaRPr>
            </a:p>
          </p:txBody>
        </p:sp>
        <p:sp>
          <p:nvSpPr>
            <p:cNvPr id="30" name="Shape 298">
              <a:extLst>
                <a:ext uri="{FF2B5EF4-FFF2-40B4-BE49-F238E27FC236}">
                  <a16:creationId xmlns:a16="http://schemas.microsoft.com/office/drawing/2014/main" id="{74364736-6150-4E11-9416-266F90A2A189}"/>
                </a:ext>
              </a:extLst>
            </p:cNvPr>
            <p:cNvSpPr/>
            <p:nvPr/>
          </p:nvSpPr>
          <p:spPr>
            <a:xfrm>
              <a:off x="7265061" y="3585210"/>
              <a:ext cx="1218886" cy="1256664"/>
            </a:xfrm>
            <a:custGeom>
              <a:avLst/>
              <a:gdLst/>
              <a:ahLst/>
              <a:cxnLst/>
              <a:rect l="0" t="0" r="0" b="0"/>
              <a:pathLst>
                <a:path w="914400" h="1120140">
                  <a:moveTo>
                    <a:pt x="0" y="1120140"/>
                  </a:moveTo>
                  <a:lnTo>
                    <a:pt x="914400" y="1120140"/>
                  </a:lnTo>
                  <a:lnTo>
                    <a:pt x="914400"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31" name="Rectangle 30">
              <a:extLst>
                <a:ext uri="{FF2B5EF4-FFF2-40B4-BE49-F238E27FC236}">
                  <a16:creationId xmlns:a16="http://schemas.microsoft.com/office/drawing/2014/main" id="{2B220140-AF1E-4DA7-856E-6087608AFB72}"/>
                </a:ext>
              </a:extLst>
            </p:cNvPr>
            <p:cNvSpPr/>
            <p:nvPr/>
          </p:nvSpPr>
          <p:spPr>
            <a:xfrm>
              <a:off x="7537349" y="3854349"/>
              <a:ext cx="438764" cy="241963"/>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Add </a:t>
              </a:r>
              <a:endParaRPr lang="en-IN" sz="1800">
                <a:solidFill>
                  <a:schemeClr val="bg1"/>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7B844180-AD22-4F88-8AAC-7357D2B44898}"/>
                </a:ext>
              </a:extLst>
            </p:cNvPr>
            <p:cNvSpPr/>
            <p:nvPr/>
          </p:nvSpPr>
          <p:spPr>
            <a:xfrm>
              <a:off x="7394092" y="4074338"/>
              <a:ext cx="807969"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product </a:t>
              </a:r>
              <a:endParaRPr lang="en-IN" sz="1800">
                <a:solidFill>
                  <a:schemeClr val="bg1"/>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5EF1CBE9-9FBE-4EA1-9910-68853AE961DF}"/>
                </a:ext>
              </a:extLst>
            </p:cNvPr>
            <p:cNvSpPr/>
            <p:nvPr/>
          </p:nvSpPr>
          <p:spPr>
            <a:xfrm>
              <a:off x="7394092" y="4295318"/>
              <a:ext cx="432087"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into </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97DA6DC4-0466-4334-BEE9-8A0B3CFA7169}"/>
                </a:ext>
              </a:extLst>
            </p:cNvPr>
            <p:cNvSpPr/>
            <p:nvPr/>
          </p:nvSpPr>
          <p:spPr>
            <a:xfrm>
              <a:off x="7394092" y="4514774"/>
              <a:ext cx="807021"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WishList</a:t>
              </a:r>
              <a:endParaRPr lang="en-IN" sz="1800">
                <a:solidFill>
                  <a:schemeClr val="bg1"/>
                </a:solidFill>
                <a:effectLst/>
                <a:latin typeface="Calibri" panose="020F0502020204030204" pitchFamily="34" charset="0"/>
                <a:ea typeface="Calibri" panose="020F0502020204030204" pitchFamily="34" charset="0"/>
              </a:endParaRPr>
            </a:p>
          </p:txBody>
        </p:sp>
        <p:sp>
          <p:nvSpPr>
            <p:cNvPr id="35" name="Shape 304">
              <a:extLst>
                <a:ext uri="{FF2B5EF4-FFF2-40B4-BE49-F238E27FC236}">
                  <a16:creationId xmlns:a16="http://schemas.microsoft.com/office/drawing/2014/main" id="{AE10D058-A664-4F66-8740-F88912870FC0}"/>
                </a:ext>
              </a:extLst>
            </p:cNvPr>
            <p:cNvSpPr/>
            <p:nvPr/>
          </p:nvSpPr>
          <p:spPr>
            <a:xfrm>
              <a:off x="5804850" y="3667823"/>
              <a:ext cx="1380744" cy="1001268"/>
            </a:xfrm>
            <a:custGeom>
              <a:avLst/>
              <a:gdLst/>
              <a:ahLst/>
              <a:cxnLst/>
              <a:rect l="0" t="0" r="0" b="0"/>
              <a:pathLst>
                <a:path w="1050036" h="551688">
                  <a:moveTo>
                    <a:pt x="0" y="551688"/>
                  </a:moveTo>
                  <a:lnTo>
                    <a:pt x="1050036" y="551688"/>
                  </a:lnTo>
                  <a:lnTo>
                    <a:pt x="105003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36" name="Rectangle 35">
              <a:extLst>
                <a:ext uri="{FF2B5EF4-FFF2-40B4-BE49-F238E27FC236}">
                  <a16:creationId xmlns:a16="http://schemas.microsoft.com/office/drawing/2014/main" id="{4F38B35E-C059-488E-B34C-CEB75CE5A217}"/>
                </a:ext>
              </a:extLst>
            </p:cNvPr>
            <p:cNvSpPr/>
            <p:nvPr/>
          </p:nvSpPr>
          <p:spPr>
            <a:xfrm>
              <a:off x="5946674" y="3849776"/>
              <a:ext cx="627858" cy="241963"/>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dirty="0">
                  <a:solidFill>
                    <a:schemeClr val="bg1"/>
                  </a:solidFill>
                  <a:effectLst/>
                  <a:latin typeface="Calibri" panose="020F0502020204030204" pitchFamily="34" charset="0"/>
                  <a:ea typeface="Calibri" panose="020F0502020204030204" pitchFamily="34" charset="0"/>
                </a:rPr>
                <a:t>Check </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45A28B52-C3F9-4F5C-8E30-027304EBD5B3}"/>
                </a:ext>
              </a:extLst>
            </p:cNvPr>
            <p:cNvSpPr/>
            <p:nvPr/>
          </p:nvSpPr>
          <p:spPr>
            <a:xfrm>
              <a:off x="6042686" y="4069766"/>
              <a:ext cx="328927"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out</a:t>
              </a:r>
              <a:endParaRPr lang="en-IN" sz="1800">
                <a:solidFill>
                  <a:schemeClr val="bg1"/>
                </a:solidFill>
                <a:effectLst/>
                <a:latin typeface="Calibri" panose="020F0502020204030204" pitchFamily="34" charset="0"/>
                <a:ea typeface="Calibri" panose="020F0502020204030204" pitchFamily="34" charset="0"/>
              </a:endParaRPr>
            </a:p>
          </p:txBody>
        </p:sp>
        <p:sp>
          <p:nvSpPr>
            <p:cNvPr id="38" name="Shape 308">
              <a:extLst>
                <a:ext uri="{FF2B5EF4-FFF2-40B4-BE49-F238E27FC236}">
                  <a16:creationId xmlns:a16="http://schemas.microsoft.com/office/drawing/2014/main" id="{FEBBD1F1-AD90-43A8-96FC-CD5FBDD8E201}"/>
                </a:ext>
              </a:extLst>
            </p:cNvPr>
            <p:cNvSpPr/>
            <p:nvPr/>
          </p:nvSpPr>
          <p:spPr>
            <a:xfrm>
              <a:off x="144932" y="3710178"/>
              <a:ext cx="1182269" cy="864108"/>
            </a:xfrm>
            <a:custGeom>
              <a:avLst/>
              <a:gdLst/>
              <a:ahLst/>
              <a:cxnLst/>
              <a:rect l="0" t="0" r="0" b="0"/>
              <a:pathLst>
                <a:path w="1171956" h="675132">
                  <a:moveTo>
                    <a:pt x="0" y="675132"/>
                  </a:moveTo>
                  <a:lnTo>
                    <a:pt x="1171956" y="675132"/>
                  </a:lnTo>
                  <a:lnTo>
                    <a:pt x="117195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39" name="Rectangle 38">
              <a:extLst>
                <a:ext uri="{FF2B5EF4-FFF2-40B4-BE49-F238E27FC236}">
                  <a16:creationId xmlns:a16="http://schemas.microsoft.com/office/drawing/2014/main" id="{C19B2B76-68A7-4EBD-A14E-B6CF22C992EB}"/>
                </a:ext>
              </a:extLst>
            </p:cNvPr>
            <p:cNvSpPr/>
            <p:nvPr/>
          </p:nvSpPr>
          <p:spPr>
            <a:xfrm>
              <a:off x="383438" y="3978631"/>
              <a:ext cx="791368"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Product </a:t>
              </a:r>
              <a:endParaRPr lang="en-IN" sz="1800">
                <a:solidFill>
                  <a:schemeClr val="bg1"/>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E4344980-4751-472F-A243-EFF505D2F967}"/>
                </a:ext>
              </a:extLst>
            </p:cNvPr>
            <p:cNvSpPr/>
            <p:nvPr/>
          </p:nvSpPr>
          <p:spPr>
            <a:xfrm>
              <a:off x="383438" y="4198087"/>
              <a:ext cx="641964"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Details</a:t>
              </a:r>
              <a:endParaRPr lang="en-IN" sz="1800">
                <a:solidFill>
                  <a:schemeClr val="bg1"/>
                </a:solidFill>
                <a:effectLst/>
                <a:latin typeface="Calibri" panose="020F0502020204030204" pitchFamily="34" charset="0"/>
                <a:ea typeface="Calibri" panose="020F0502020204030204" pitchFamily="34" charset="0"/>
              </a:endParaRPr>
            </a:p>
          </p:txBody>
        </p:sp>
        <p:sp>
          <p:nvSpPr>
            <p:cNvPr id="41" name="Shape 311">
              <a:extLst>
                <a:ext uri="{FF2B5EF4-FFF2-40B4-BE49-F238E27FC236}">
                  <a16:creationId xmlns:a16="http://schemas.microsoft.com/office/drawing/2014/main" id="{5189483B-BEA3-430D-B21B-10DBAB7869F5}"/>
                </a:ext>
              </a:extLst>
            </p:cNvPr>
            <p:cNvSpPr/>
            <p:nvPr/>
          </p:nvSpPr>
          <p:spPr>
            <a:xfrm>
              <a:off x="6089295" y="3513963"/>
              <a:ext cx="69850" cy="76327"/>
            </a:xfrm>
            <a:custGeom>
              <a:avLst/>
              <a:gdLst/>
              <a:ahLst/>
              <a:cxnLst/>
              <a:rect l="0" t="0" r="0" b="0"/>
              <a:pathLst>
                <a:path w="69850" h="76327">
                  <a:moveTo>
                    <a:pt x="0" y="0"/>
                  </a:moveTo>
                  <a:lnTo>
                    <a:pt x="33274" y="0"/>
                  </a:lnTo>
                  <a:lnTo>
                    <a:pt x="33274" y="12827"/>
                  </a:lnTo>
                  <a:lnTo>
                    <a:pt x="69850" y="12827"/>
                  </a:lnTo>
                  <a:lnTo>
                    <a:pt x="37973" y="76327"/>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42" name="Shape 312">
              <a:extLst>
                <a:ext uri="{FF2B5EF4-FFF2-40B4-BE49-F238E27FC236}">
                  <a16:creationId xmlns:a16="http://schemas.microsoft.com/office/drawing/2014/main" id="{66F7B37A-57A8-4BED-B91D-DE570ECAB5C5}"/>
                </a:ext>
              </a:extLst>
            </p:cNvPr>
            <p:cNvSpPr/>
            <p:nvPr/>
          </p:nvSpPr>
          <p:spPr>
            <a:xfrm>
              <a:off x="6122569" y="3513963"/>
              <a:ext cx="9525" cy="12827"/>
            </a:xfrm>
            <a:custGeom>
              <a:avLst/>
              <a:gdLst/>
              <a:ahLst/>
              <a:cxnLst/>
              <a:rect l="0" t="0" r="0" b="0"/>
              <a:pathLst>
                <a:path w="9525" h="12827">
                  <a:moveTo>
                    <a:pt x="0" y="0"/>
                  </a:moveTo>
                  <a:lnTo>
                    <a:pt x="9525" y="127"/>
                  </a:lnTo>
                  <a:lnTo>
                    <a:pt x="9525" y="12827"/>
                  </a:lnTo>
                  <a:lnTo>
                    <a:pt x="0" y="12827"/>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43" name="Shape 313">
              <a:extLst>
                <a:ext uri="{FF2B5EF4-FFF2-40B4-BE49-F238E27FC236}">
                  <a16:creationId xmlns:a16="http://schemas.microsoft.com/office/drawing/2014/main" id="{DF9E83A6-2C65-44ED-BFFB-DE064EC7D118}"/>
                </a:ext>
              </a:extLst>
            </p:cNvPr>
            <p:cNvSpPr/>
            <p:nvPr/>
          </p:nvSpPr>
          <p:spPr>
            <a:xfrm>
              <a:off x="6132094" y="3514090"/>
              <a:ext cx="33401" cy="12700"/>
            </a:xfrm>
            <a:custGeom>
              <a:avLst/>
              <a:gdLst/>
              <a:ahLst/>
              <a:cxnLst/>
              <a:rect l="0" t="0" r="0" b="0"/>
              <a:pathLst>
                <a:path w="33401" h="12700">
                  <a:moveTo>
                    <a:pt x="0" y="0"/>
                  </a:moveTo>
                  <a:lnTo>
                    <a:pt x="33401" y="127"/>
                  </a:lnTo>
                  <a:lnTo>
                    <a:pt x="27051" y="12700"/>
                  </a:lnTo>
                  <a:lnTo>
                    <a:pt x="0" y="12700"/>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44" name="Shape 314">
              <a:extLst>
                <a:ext uri="{FF2B5EF4-FFF2-40B4-BE49-F238E27FC236}">
                  <a16:creationId xmlns:a16="http://schemas.microsoft.com/office/drawing/2014/main" id="{AD812F46-083A-4812-A354-E1B4F2946F64}"/>
                </a:ext>
              </a:extLst>
            </p:cNvPr>
            <p:cNvSpPr/>
            <p:nvPr/>
          </p:nvSpPr>
          <p:spPr>
            <a:xfrm>
              <a:off x="6122569" y="3043428"/>
              <a:ext cx="10922" cy="470662"/>
            </a:xfrm>
            <a:custGeom>
              <a:avLst/>
              <a:gdLst/>
              <a:ahLst/>
              <a:cxnLst/>
              <a:rect l="0" t="0" r="0" b="0"/>
              <a:pathLst>
                <a:path w="10922" h="470662">
                  <a:moveTo>
                    <a:pt x="1397" y="0"/>
                  </a:moveTo>
                  <a:lnTo>
                    <a:pt x="10922" y="127"/>
                  </a:lnTo>
                  <a:lnTo>
                    <a:pt x="9525" y="470662"/>
                  </a:lnTo>
                  <a:lnTo>
                    <a:pt x="0" y="470535"/>
                  </a:lnTo>
                  <a:lnTo>
                    <a:pt x="1397"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45" name="Shape 315">
              <a:extLst>
                <a:ext uri="{FF2B5EF4-FFF2-40B4-BE49-F238E27FC236}">
                  <a16:creationId xmlns:a16="http://schemas.microsoft.com/office/drawing/2014/main" id="{1A81CDF9-E399-4717-AC2F-1AC17AE1E9D6}"/>
                </a:ext>
              </a:extLst>
            </p:cNvPr>
            <p:cNvSpPr/>
            <p:nvPr/>
          </p:nvSpPr>
          <p:spPr>
            <a:xfrm>
              <a:off x="915314" y="3629660"/>
              <a:ext cx="69799" cy="76327"/>
            </a:xfrm>
            <a:custGeom>
              <a:avLst/>
              <a:gdLst/>
              <a:ahLst/>
              <a:cxnLst/>
              <a:rect l="0" t="0" r="0" b="0"/>
              <a:pathLst>
                <a:path w="69799" h="76327">
                  <a:moveTo>
                    <a:pt x="0" y="0"/>
                  </a:moveTo>
                  <a:lnTo>
                    <a:pt x="33338" y="0"/>
                  </a:lnTo>
                  <a:lnTo>
                    <a:pt x="33299" y="12700"/>
                  </a:lnTo>
                  <a:lnTo>
                    <a:pt x="42824" y="12827"/>
                  </a:lnTo>
                  <a:lnTo>
                    <a:pt x="69799" y="12827"/>
                  </a:lnTo>
                  <a:lnTo>
                    <a:pt x="37871" y="76327"/>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46" name="Shape 316">
              <a:extLst>
                <a:ext uri="{FF2B5EF4-FFF2-40B4-BE49-F238E27FC236}">
                  <a16:creationId xmlns:a16="http://schemas.microsoft.com/office/drawing/2014/main" id="{34DBA61E-EB2C-40C8-96AE-51A102DAF400}"/>
                </a:ext>
              </a:extLst>
            </p:cNvPr>
            <p:cNvSpPr/>
            <p:nvPr/>
          </p:nvSpPr>
          <p:spPr>
            <a:xfrm>
              <a:off x="948614" y="3629660"/>
              <a:ext cx="9563" cy="12827"/>
            </a:xfrm>
            <a:custGeom>
              <a:avLst/>
              <a:gdLst/>
              <a:ahLst/>
              <a:cxnLst/>
              <a:rect l="0" t="0" r="0" b="0"/>
              <a:pathLst>
                <a:path w="9563" h="12827">
                  <a:moveTo>
                    <a:pt x="38" y="0"/>
                  </a:moveTo>
                  <a:lnTo>
                    <a:pt x="9563" y="0"/>
                  </a:lnTo>
                  <a:lnTo>
                    <a:pt x="9525" y="12827"/>
                  </a:lnTo>
                  <a:lnTo>
                    <a:pt x="0" y="12700"/>
                  </a:lnTo>
                  <a:lnTo>
                    <a:pt x="38"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47" name="Shape 317">
              <a:extLst>
                <a:ext uri="{FF2B5EF4-FFF2-40B4-BE49-F238E27FC236}">
                  <a16:creationId xmlns:a16="http://schemas.microsoft.com/office/drawing/2014/main" id="{E148ADF7-047F-4D93-B04F-C905830590FE}"/>
                </a:ext>
              </a:extLst>
            </p:cNvPr>
            <p:cNvSpPr/>
            <p:nvPr/>
          </p:nvSpPr>
          <p:spPr>
            <a:xfrm>
              <a:off x="958139" y="3629660"/>
              <a:ext cx="33363" cy="12827"/>
            </a:xfrm>
            <a:custGeom>
              <a:avLst/>
              <a:gdLst/>
              <a:ahLst/>
              <a:cxnLst/>
              <a:rect l="0" t="0" r="0" b="0"/>
              <a:pathLst>
                <a:path w="33363" h="12827">
                  <a:moveTo>
                    <a:pt x="38" y="0"/>
                  </a:moveTo>
                  <a:lnTo>
                    <a:pt x="33363" y="127"/>
                  </a:lnTo>
                  <a:lnTo>
                    <a:pt x="26975" y="12827"/>
                  </a:lnTo>
                  <a:lnTo>
                    <a:pt x="0" y="12827"/>
                  </a:lnTo>
                  <a:lnTo>
                    <a:pt x="38"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48" name="Shape 318">
              <a:extLst>
                <a:ext uri="{FF2B5EF4-FFF2-40B4-BE49-F238E27FC236}">
                  <a16:creationId xmlns:a16="http://schemas.microsoft.com/office/drawing/2014/main" id="{D3B72FD7-1822-4E8C-BB4D-CBBA4CC43B16}"/>
                </a:ext>
              </a:extLst>
            </p:cNvPr>
            <p:cNvSpPr/>
            <p:nvPr/>
          </p:nvSpPr>
          <p:spPr>
            <a:xfrm>
              <a:off x="948652" y="3166872"/>
              <a:ext cx="10858" cy="462788"/>
            </a:xfrm>
            <a:custGeom>
              <a:avLst/>
              <a:gdLst/>
              <a:ahLst/>
              <a:cxnLst/>
              <a:rect l="0" t="0" r="0" b="0"/>
              <a:pathLst>
                <a:path w="10858" h="462788">
                  <a:moveTo>
                    <a:pt x="1333" y="0"/>
                  </a:moveTo>
                  <a:lnTo>
                    <a:pt x="10858" y="127"/>
                  </a:lnTo>
                  <a:lnTo>
                    <a:pt x="9525" y="462788"/>
                  </a:lnTo>
                  <a:lnTo>
                    <a:pt x="0" y="462788"/>
                  </a:lnTo>
                  <a:lnTo>
                    <a:pt x="1333"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49" name="Shape 319">
              <a:extLst>
                <a:ext uri="{FF2B5EF4-FFF2-40B4-BE49-F238E27FC236}">
                  <a16:creationId xmlns:a16="http://schemas.microsoft.com/office/drawing/2014/main" id="{F9817ACA-F5D5-47CE-A5B4-54CF5747833D}"/>
                </a:ext>
              </a:extLst>
            </p:cNvPr>
            <p:cNvSpPr/>
            <p:nvPr/>
          </p:nvSpPr>
          <p:spPr>
            <a:xfrm>
              <a:off x="1957731" y="3681857"/>
              <a:ext cx="69850" cy="97155"/>
            </a:xfrm>
            <a:custGeom>
              <a:avLst/>
              <a:gdLst/>
              <a:ahLst/>
              <a:cxnLst/>
              <a:rect l="0" t="0" r="0" b="0"/>
              <a:pathLst>
                <a:path w="69850" h="97155">
                  <a:moveTo>
                    <a:pt x="33401" y="0"/>
                  </a:moveTo>
                  <a:lnTo>
                    <a:pt x="33528" y="16256"/>
                  </a:lnTo>
                  <a:lnTo>
                    <a:pt x="69850" y="16256"/>
                  </a:lnTo>
                  <a:lnTo>
                    <a:pt x="38989" y="97155"/>
                  </a:lnTo>
                  <a:lnTo>
                    <a:pt x="0" y="508"/>
                  </a:lnTo>
                  <a:lnTo>
                    <a:pt x="33401"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50" name="Shape 320">
              <a:extLst>
                <a:ext uri="{FF2B5EF4-FFF2-40B4-BE49-F238E27FC236}">
                  <a16:creationId xmlns:a16="http://schemas.microsoft.com/office/drawing/2014/main" id="{F5DEAA9D-2EB9-464F-ABAB-5BF55A945384}"/>
                </a:ext>
              </a:extLst>
            </p:cNvPr>
            <p:cNvSpPr/>
            <p:nvPr/>
          </p:nvSpPr>
          <p:spPr>
            <a:xfrm>
              <a:off x="1991132" y="3681730"/>
              <a:ext cx="9525" cy="16383"/>
            </a:xfrm>
            <a:custGeom>
              <a:avLst/>
              <a:gdLst/>
              <a:ahLst/>
              <a:cxnLst/>
              <a:rect l="0" t="0" r="0" b="0"/>
              <a:pathLst>
                <a:path w="9525" h="16383">
                  <a:moveTo>
                    <a:pt x="9398" y="0"/>
                  </a:moveTo>
                  <a:lnTo>
                    <a:pt x="9525" y="16129"/>
                  </a:lnTo>
                  <a:lnTo>
                    <a:pt x="127" y="16383"/>
                  </a:lnTo>
                  <a:lnTo>
                    <a:pt x="0" y="127"/>
                  </a:lnTo>
                  <a:lnTo>
                    <a:pt x="9398"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51" name="Shape 321">
              <a:extLst>
                <a:ext uri="{FF2B5EF4-FFF2-40B4-BE49-F238E27FC236}">
                  <a16:creationId xmlns:a16="http://schemas.microsoft.com/office/drawing/2014/main" id="{D208E0F1-AD34-4B23-B420-6B15ED839D8A}"/>
                </a:ext>
              </a:extLst>
            </p:cNvPr>
            <p:cNvSpPr/>
            <p:nvPr/>
          </p:nvSpPr>
          <p:spPr>
            <a:xfrm>
              <a:off x="1991259" y="3681222"/>
              <a:ext cx="42672" cy="16891"/>
            </a:xfrm>
            <a:custGeom>
              <a:avLst/>
              <a:gdLst/>
              <a:ahLst/>
              <a:cxnLst/>
              <a:rect l="0" t="0" r="0" b="0"/>
              <a:pathLst>
                <a:path w="42672" h="16891">
                  <a:moveTo>
                    <a:pt x="42672" y="0"/>
                  </a:moveTo>
                  <a:lnTo>
                    <a:pt x="36322" y="16891"/>
                  </a:lnTo>
                  <a:lnTo>
                    <a:pt x="0" y="16891"/>
                  </a:lnTo>
                  <a:lnTo>
                    <a:pt x="9398" y="16637"/>
                  </a:lnTo>
                  <a:lnTo>
                    <a:pt x="9271" y="508"/>
                  </a:lnTo>
                  <a:lnTo>
                    <a:pt x="4267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52" name="Shape 322">
              <a:extLst>
                <a:ext uri="{FF2B5EF4-FFF2-40B4-BE49-F238E27FC236}">
                  <a16:creationId xmlns:a16="http://schemas.microsoft.com/office/drawing/2014/main" id="{D8305CE8-1972-4F12-A75D-A5E25703B3CA}"/>
                </a:ext>
              </a:extLst>
            </p:cNvPr>
            <p:cNvSpPr/>
            <p:nvPr/>
          </p:nvSpPr>
          <p:spPr>
            <a:xfrm>
              <a:off x="1985671" y="3092196"/>
              <a:ext cx="14859" cy="589661"/>
            </a:xfrm>
            <a:custGeom>
              <a:avLst/>
              <a:gdLst/>
              <a:ahLst/>
              <a:cxnLst/>
              <a:rect l="0" t="0" r="0" b="0"/>
              <a:pathLst>
                <a:path w="14859" h="589661">
                  <a:moveTo>
                    <a:pt x="9525" y="0"/>
                  </a:moveTo>
                  <a:lnTo>
                    <a:pt x="14859" y="589534"/>
                  </a:lnTo>
                  <a:lnTo>
                    <a:pt x="5461" y="589661"/>
                  </a:lnTo>
                  <a:lnTo>
                    <a:pt x="0" y="127"/>
                  </a:lnTo>
                  <a:lnTo>
                    <a:pt x="9525"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53" name="Shape 323">
              <a:extLst>
                <a:ext uri="{FF2B5EF4-FFF2-40B4-BE49-F238E27FC236}">
                  <a16:creationId xmlns:a16="http://schemas.microsoft.com/office/drawing/2014/main" id="{C226C72D-915B-4DF6-950D-2949191B06A1}"/>
                </a:ext>
              </a:extLst>
            </p:cNvPr>
            <p:cNvSpPr/>
            <p:nvPr/>
          </p:nvSpPr>
          <p:spPr>
            <a:xfrm>
              <a:off x="7683399" y="3507740"/>
              <a:ext cx="69850" cy="76200"/>
            </a:xfrm>
            <a:custGeom>
              <a:avLst/>
              <a:gdLst/>
              <a:ahLst/>
              <a:cxnLst/>
              <a:rect l="0" t="0" r="0" b="0"/>
              <a:pathLst>
                <a:path w="69850" h="76200">
                  <a:moveTo>
                    <a:pt x="0" y="0"/>
                  </a:moveTo>
                  <a:lnTo>
                    <a:pt x="33274" y="127"/>
                  </a:lnTo>
                  <a:lnTo>
                    <a:pt x="33274" y="12700"/>
                  </a:lnTo>
                  <a:lnTo>
                    <a:pt x="42799" y="12827"/>
                  </a:lnTo>
                  <a:lnTo>
                    <a:pt x="69850" y="12827"/>
                  </a:lnTo>
                  <a:lnTo>
                    <a:pt x="37846" y="76200"/>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54" name="Shape 324">
              <a:extLst>
                <a:ext uri="{FF2B5EF4-FFF2-40B4-BE49-F238E27FC236}">
                  <a16:creationId xmlns:a16="http://schemas.microsoft.com/office/drawing/2014/main" id="{779C8417-C34B-4EDF-A714-85B1536997B2}"/>
                </a:ext>
              </a:extLst>
            </p:cNvPr>
            <p:cNvSpPr/>
            <p:nvPr/>
          </p:nvSpPr>
          <p:spPr>
            <a:xfrm>
              <a:off x="7716673" y="3507867"/>
              <a:ext cx="9525" cy="12700"/>
            </a:xfrm>
            <a:custGeom>
              <a:avLst/>
              <a:gdLst/>
              <a:ahLst/>
              <a:cxnLst/>
              <a:rect l="0" t="0" r="0" b="0"/>
              <a:pathLst>
                <a:path w="9525" h="12700">
                  <a:moveTo>
                    <a:pt x="0" y="0"/>
                  </a:moveTo>
                  <a:lnTo>
                    <a:pt x="9525" y="0"/>
                  </a:lnTo>
                  <a:lnTo>
                    <a:pt x="9525" y="12700"/>
                  </a:lnTo>
                  <a:lnTo>
                    <a:pt x="0" y="12573"/>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55" name="Shape 325">
              <a:extLst>
                <a:ext uri="{FF2B5EF4-FFF2-40B4-BE49-F238E27FC236}">
                  <a16:creationId xmlns:a16="http://schemas.microsoft.com/office/drawing/2014/main" id="{C56F728C-E036-4805-AE7B-4DA9D23DC697}"/>
                </a:ext>
              </a:extLst>
            </p:cNvPr>
            <p:cNvSpPr/>
            <p:nvPr/>
          </p:nvSpPr>
          <p:spPr>
            <a:xfrm>
              <a:off x="7726198" y="3507867"/>
              <a:ext cx="33401" cy="12700"/>
            </a:xfrm>
            <a:custGeom>
              <a:avLst/>
              <a:gdLst/>
              <a:ahLst/>
              <a:cxnLst/>
              <a:rect l="0" t="0" r="0" b="0"/>
              <a:pathLst>
                <a:path w="33401" h="12700">
                  <a:moveTo>
                    <a:pt x="0" y="0"/>
                  </a:moveTo>
                  <a:lnTo>
                    <a:pt x="33401" y="0"/>
                  </a:lnTo>
                  <a:lnTo>
                    <a:pt x="27051" y="12700"/>
                  </a:lnTo>
                  <a:lnTo>
                    <a:pt x="0" y="12700"/>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56" name="Shape 326">
              <a:extLst>
                <a:ext uri="{FF2B5EF4-FFF2-40B4-BE49-F238E27FC236}">
                  <a16:creationId xmlns:a16="http://schemas.microsoft.com/office/drawing/2014/main" id="{2F248EFC-809A-4306-8373-31413D8A2FBC}"/>
                </a:ext>
              </a:extLst>
            </p:cNvPr>
            <p:cNvSpPr/>
            <p:nvPr/>
          </p:nvSpPr>
          <p:spPr>
            <a:xfrm>
              <a:off x="7716673" y="3022092"/>
              <a:ext cx="10922" cy="485775"/>
            </a:xfrm>
            <a:custGeom>
              <a:avLst/>
              <a:gdLst/>
              <a:ahLst/>
              <a:cxnLst/>
              <a:rect l="0" t="0" r="0" b="0"/>
              <a:pathLst>
                <a:path w="10922" h="485775">
                  <a:moveTo>
                    <a:pt x="1397" y="0"/>
                  </a:moveTo>
                  <a:lnTo>
                    <a:pt x="10922" y="127"/>
                  </a:lnTo>
                  <a:lnTo>
                    <a:pt x="9525" y="485775"/>
                  </a:lnTo>
                  <a:lnTo>
                    <a:pt x="0" y="485775"/>
                  </a:lnTo>
                  <a:lnTo>
                    <a:pt x="1397"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57" name="Shape 328">
              <a:extLst>
                <a:ext uri="{FF2B5EF4-FFF2-40B4-BE49-F238E27FC236}">
                  <a16:creationId xmlns:a16="http://schemas.microsoft.com/office/drawing/2014/main" id="{FDDC82AA-E3B5-44C2-AD3C-6139A401AFE8}"/>
                </a:ext>
              </a:extLst>
            </p:cNvPr>
            <p:cNvSpPr/>
            <p:nvPr/>
          </p:nvSpPr>
          <p:spPr>
            <a:xfrm>
              <a:off x="618896" y="2262435"/>
              <a:ext cx="8043672" cy="65094"/>
            </a:xfrm>
            <a:custGeom>
              <a:avLst/>
              <a:gdLst/>
              <a:ahLst/>
              <a:cxnLst/>
              <a:rect l="0" t="0" r="0" b="0"/>
              <a:pathLst>
                <a:path w="8043672" h="65094">
                  <a:moveTo>
                    <a:pt x="0" y="65094"/>
                  </a:moveTo>
                  <a:lnTo>
                    <a:pt x="8043672" y="65094"/>
                  </a:lnTo>
                  <a:lnTo>
                    <a:pt x="8043672"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58" name="Shape 329">
              <a:extLst>
                <a:ext uri="{FF2B5EF4-FFF2-40B4-BE49-F238E27FC236}">
                  <a16:creationId xmlns:a16="http://schemas.microsoft.com/office/drawing/2014/main" id="{D8AB89D5-57E3-4937-93B6-18C0DCB09219}"/>
                </a:ext>
              </a:extLst>
            </p:cNvPr>
            <p:cNvSpPr/>
            <p:nvPr/>
          </p:nvSpPr>
          <p:spPr>
            <a:xfrm>
              <a:off x="1101242" y="2298954"/>
              <a:ext cx="76200" cy="459994"/>
            </a:xfrm>
            <a:custGeom>
              <a:avLst/>
              <a:gdLst/>
              <a:ahLst/>
              <a:cxnLst/>
              <a:rect l="0" t="0" r="0" b="0"/>
              <a:pathLst>
                <a:path w="76200" h="459994">
                  <a:moveTo>
                    <a:pt x="34544" y="0"/>
                  </a:moveTo>
                  <a:lnTo>
                    <a:pt x="44069" y="127"/>
                  </a:lnTo>
                  <a:lnTo>
                    <a:pt x="42799" y="383921"/>
                  </a:lnTo>
                  <a:lnTo>
                    <a:pt x="76200" y="384048"/>
                  </a:lnTo>
                  <a:lnTo>
                    <a:pt x="69850" y="396621"/>
                  </a:lnTo>
                  <a:lnTo>
                    <a:pt x="37846" y="459994"/>
                  </a:lnTo>
                  <a:lnTo>
                    <a:pt x="0" y="383794"/>
                  </a:lnTo>
                  <a:lnTo>
                    <a:pt x="33274" y="383794"/>
                  </a:lnTo>
                  <a:lnTo>
                    <a:pt x="34544"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59" name="Shape 330">
              <a:extLst>
                <a:ext uri="{FF2B5EF4-FFF2-40B4-BE49-F238E27FC236}">
                  <a16:creationId xmlns:a16="http://schemas.microsoft.com/office/drawing/2014/main" id="{65059689-08BD-428E-B915-C9E88856A26D}"/>
                </a:ext>
              </a:extLst>
            </p:cNvPr>
            <p:cNvSpPr/>
            <p:nvPr/>
          </p:nvSpPr>
          <p:spPr>
            <a:xfrm>
              <a:off x="2411248" y="1813560"/>
              <a:ext cx="76200" cy="459994"/>
            </a:xfrm>
            <a:custGeom>
              <a:avLst/>
              <a:gdLst/>
              <a:ahLst/>
              <a:cxnLst/>
              <a:rect l="0" t="0" r="0" b="0"/>
              <a:pathLst>
                <a:path w="76200" h="459994">
                  <a:moveTo>
                    <a:pt x="37592" y="0"/>
                  </a:moveTo>
                  <a:lnTo>
                    <a:pt x="42926" y="383794"/>
                  </a:lnTo>
                  <a:lnTo>
                    <a:pt x="76200" y="383413"/>
                  </a:lnTo>
                  <a:lnTo>
                    <a:pt x="69723" y="396748"/>
                  </a:lnTo>
                  <a:lnTo>
                    <a:pt x="39116" y="459994"/>
                  </a:lnTo>
                  <a:lnTo>
                    <a:pt x="0" y="384429"/>
                  </a:lnTo>
                  <a:lnTo>
                    <a:pt x="33401" y="383921"/>
                  </a:lnTo>
                  <a:lnTo>
                    <a:pt x="28067" y="127"/>
                  </a:lnTo>
                  <a:lnTo>
                    <a:pt x="3759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61" name="Shape 332">
              <a:extLst>
                <a:ext uri="{FF2B5EF4-FFF2-40B4-BE49-F238E27FC236}">
                  <a16:creationId xmlns:a16="http://schemas.microsoft.com/office/drawing/2014/main" id="{198F5461-89A8-4342-A2EE-17A690FA5A12}"/>
                </a:ext>
              </a:extLst>
            </p:cNvPr>
            <p:cNvSpPr/>
            <p:nvPr/>
          </p:nvSpPr>
          <p:spPr>
            <a:xfrm>
              <a:off x="5364252" y="2308479"/>
              <a:ext cx="76200" cy="467868"/>
            </a:xfrm>
            <a:custGeom>
              <a:avLst/>
              <a:gdLst/>
              <a:ahLst/>
              <a:cxnLst/>
              <a:rect l="0" t="0" r="0" b="0"/>
              <a:pathLst>
                <a:path w="76200" h="467868">
                  <a:moveTo>
                    <a:pt x="37592" y="0"/>
                  </a:moveTo>
                  <a:lnTo>
                    <a:pt x="42926" y="391668"/>
                  </a:lnTo>
                  <a:lnTo>
                    <a:pt x="76200" y="391160"/>
                  </a:lnTo>
                  <a:lnTo>
                    <a:pt x="69850" y="404368"/>
                  </a:lnTo>
                  <a:lnTo>
                    <a:pt x="39116" y="467868"/>
                  </a:lnTo>
                  <a:lnTo>
                    <a:pt x="0" y="392176"/>
                  </a:lnTo>
                  <a:lnTo>
                    <a:pt x="33401" y="391795"/>
                  </a:lnTo>
                  <a:lnTo>
                    <a:pt x="28067" y="127"/>
                  </a:lnTo>
                  <a:lnTo>
                    <a:pt x="3759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62" name="Shape 333">
              <a:extLst>
                <a:ext uri="{FF2B5EF4-FFF2-40B4-BE49-F238E27FC236}">
                  <a16:creationId xmlns:a16="http://schemas.microsoft.com/office/drawing/2014/main" id="{7AD06336-F04A-493D-93D1-30CB149DABA0}"/>
                </a:ext>
              </a:extLst>
            </p:cNvPr>
            <p:cNvSpPr/>
            <p:nvPr/>
          </p:nvSpPr>
          <p:spPr>
            <a:xfrm>
              <a:off x="7631455" y="2318004"/>
              <a:ext cx="76073" cy="452247"/>
            </a:xfrm>
            <a:custGeom>
              <a:avLst/>
              <a:gdLst/>
              <a:ahLst/>
              <a:cxnLst/>
              <a:rect l="0" t="0" r="0" b="0"/>
              <a:pathLst>
                <a:path w="76073" h="452247">
                  <a:moveTo>
                    <a:pt x="37592" y="0"/>
                  </a:moveTo>
                  <a:lnTo>
                    <a:pt x="42799" y="376047"/>
                  </a:lnTo>
                  <a:lnTo>
                    <a:pt x="76073" y="375539"/>
                  </a:lnTo>
                  <a:lnTo>
                    <a:pt x="69596" y="388747"/>
                  </a:lnTo>
                  <a:lnTo>
                    <a:pt x="39116" y="452247"/>
                  </a:lnTo>
                  <a:lnTo>
                    <a:pt x="0" y="376682"/>
                  </a:lnTo>
                  <a:lnTo>
                    <a:pt x="33274" y="376174"/>
                  </a:lnTo>
                  <a:lnTo>
                    <a:pt x="28067" y="127"/>
                  </a:lnTo>
                  <a:lnTo>
                    <a:pt x="3759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63" name="Shape 334">
              <a:extLst>
                <a:ext uri="{FF2B5EF4-FFF2-40B4-BE49-F238E27FC236}">
                  <a16:creationId xmlns:a16="http://schemas.microsoft.com/office/drawing/2014/main" id="{EA847268-26AB-4979-801D-E7A6B2873976}"/>
                </a:ext>
              </a:extLst>
            </p:cNvPr>
            <p:cNvSpPr/>
            <p:nvPr/>
          </p:nvSpPr>
          <p:spPr>
            <a:xfrm>
              <a:off x="3077871" y="1551432"/>
              <a:ext cx="76454" cy="76200"/>
            </a:xfrm>
            <a:custGeom>
              <a:avLst/>
              <a:gdLst/>
              <a:ahLst/>
              <a:cxnLst/>
              <a:rect l="0" t="0" r="0" b="0"/>
              <a:pathLst>
                <a:path w="76454" h="76200">
                  <a:moveTo>
                    <a:pt x="75819" y="0"/>
                  </a:moveTo>
                  <a:lnTo>
                    <a:pt x="76073" y="33274"/>
                  </a:lnTo>
                  <a:lnTo>
                    <a:pt x="63373" y="33401"/>
                  </a:lnTo>
                  <a:lnTo>
                    <a:pt x="63500" y="42926"/>
                  </a:lnTo>
                  <a:lnTo>
                    <a:pt x="76200" y="42926"/>
                  </a:lnTo>
                  <a:lnTo>
                    <a:pt x="76454" y="76200"/>
                  </a:lnTo>
                  <a:lnTo>
                    <a:pt x="0" y="38735"/>
                  </a:lnTo>
                  <a:lnTo>
                    <a:pt x="75819"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64" name="Shape 335">
              <a:extLst>
                <a:ext uri="{FF2B5EF4-FFF2-40B4-BE49-F238E27FC236}">
                  <a16:creationId xmlns:a16="http://schemas.microsoft.com/office/drawing/2014/main" id="{DB2FFA06-357F-4C8B-BF99-80671201BA61}"/>
                </a:ext>
              </a:extLst>
            </p:cNvPr>
            <p:cNvSpPr/>
            <p:nvPr/>
          </p:nvSpPr>
          <p:spPr>
            <a:xfrm>
              <a:off x="3141244" y="1584706"/>
              <a:ext cx="12827" cy="9652"/>
            </a:xfrm>
            <a:custGeom>
              <a:avLst/>
              <a:gdLst/>
              <a:ahLst/>
              <a:cxnLst/>
              <a:rect l="0" t="0" r="0" b="0"/>
              <a:pathLst>
                <a:path w="12827" h="9652">
                  <a:moveTo>
                    <a:pt x="12700" y="0"/>
                  </a:moveTo>
                  <a:lnTo>
                    <a:pt x="12827" y="9525"/>
                  </a:lnTo>
                  <a:lnTo>
                    <a:pt x="127" y="9652"/>
                  </a:lnTo>
                  <a:lnTo>
                    <a:pt x="0" y="127"/>
                  </a:lnTo>
                  <a:lnTo>
                    <a:pt x="1270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65" name="Shape 336">
              <a:extLst>
                <a:ext uri="{FF2B5EF4-FFF2-40B4-BE49-F238E27FC236}">
                  <a16:creationId xmlns:a16="http://schemas.microsoft.com/office/drawing/2014/main" id="{CC545F7E-AF7F-4BB6-90AE-56CE5F867A8F}"/>
                </a:ext>
              </a:extLst>
            </p:cNvPr>
            <p:cNvSpPr/>
            <p:nvPr/>
          </p:nvSpPr>
          <p:spPr>
            <a:xfrm>
              <a:off x="3141371" y="1594231"/>
              <a:ext cx="12700" cy="127"/>
            </a:xfrm>
            <a:custGeom>
              <a:avLst/>
              <a:gdLst/>
              <a:ahLst/>
              <a:cxnLst/>
              <a:rect l="0" t="0" r="0" b="0"/>
              <a:pathLst>
                <a:path w="12700" h="127">
                  <a:moveTo>
                    <a:pt x="12700" y="0"/>
                  </a:moveTo>
                  <a:lnTo>
                    <a:pt x="12700" y="127"/>
                  </a:lnTo>
                  <a:lnTo>
                    <a:pt x="0" y="127"/>
                  </a:lnTo>
                  <a:lnTo>
                    <a:pt x="1270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66" name="Shape 337">
              <a:extLst>
                <a:ext uri="{FF2B5EF4-FFF2-40B4-BE49-F238E27FC236}">
                  <a16:creationId xmlns:a16="http://schemas.microsoft.com/office/drawing/2014/main" id="{65DFC2EA-5E52-4D38-8B8E-D00C776D4397}"/>
                </a:ext>
              </a:extLst>
            </p:cNvPr>
            <p:cNvSpPr/>
            <p:nvPr/>
          </p:nvSpPr>
          <p:spPr>
            <a:xfrm>
              <a:off x="3153944" y="1571371"/>
              <a:ext cx="1475105" cy="22860"/>
            </a:xfrm>
            <a:custGeom>
              <a:avLst/>
              <a:gdLst/>
              <a:ahLst/>
              <a:cxnLst/>
              <a:rect l="0" t="0" r="0" b="0"/>
              <a:pathLst>
                <a:path w="1475105" h="22860">
                  <a:moveTo>
                    <a:pt x="1474978" y="0"/>
                  </a:moveTo>
                  <a:lnTo>
                    <a:pt x="1475105" y="9525"/>
                  </a:lnTo>
                  <a:lnTo>
                    <a:pt x="127" y="22860"/>
                  </a:lnTo>
                  <a:lnTo>
                    <a:pt x="0" y="13335"/>
                  </a:lnTo>
                  <a:lnTo>
                    <a:pt x="1474978"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67" name="Shape 339">
              <a:extLst>
                <a:ext uri="{FF2B5EF4-FFF2-40B4-BE49-F238E27FC236}">
                  <a16:creationId xmlns:a16="http://schemas.microsoft.com/office/drawing/2014/main" id="{6B965519-F018-4595-B65C-DBDF44ECE3D6}"/>
                </a:ext>
              </a:extLst>
            </p:cNvPr>
            <p:cNvSpPr/>
            <p:nvPr/>
          </p:nvSpPr>
          <p:spPr>
            <a:xfrm>
              <a:off x="984656" y="880133"/>
              <a:ext cx="7616698" cy="69700"/>
            </a:xfrm>
            <a:custGeom>
              <a:avLst/>
              <a:gdLst/>
              <a:ahLst/>
              <a:cxnLst/>
              <a:rect l="0" t="0" r="0" b="0"/>
              <a:pathLst>
                <a:path w="7616698" h="69700">
                  <a:moveTo>
                    <a:pt x="0" y="69700"/>
                  </a:moveTo>
                  <a:lnTo>
                    <a:pt x="7616698" y="69700"/>
                  </a:lnTo>
                  <a:lnTo>
                    <a:pt x="7616698"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68" name="Shape 340">
              <a:extLst>
                <a:ext uri="{FF2B5EF4-FFF2-40B4-BE49-F238E27FC236}">
                  <a16:creationId xmlns:a16="http://schemas.microsoft.com/office/drawing/2014/main" id="{4DB96D8A-4D33-401C-9163-1DFCBA232D28}"/>
                </a:ext>
              </a:extLst>
            </p:cNvPr>
            <p:cNvSpPr/>
            <p:nvPr/>
          </p:nvSpPr>
          <p:spPr>
            <a:xfrm>
              <a:off x="2480463" y="918972"/>
              <a:ext cx="76200" cy="451993"/>
            </a:xfrm>
            <a:custGeom>
              <a:avLst/>
              <a:gdLst/>
              <a:ahLst/>
              <a:cxnLst/>
              <a:rect l="0" t="0" r="0" b="0"/>
              <a:pathLst>
                <a:path w="76200" h="451993">
                  <a:moveTo>
                    <a:pt x="31115" y="0"/>
                  </a:moveTo>
                  <a:lnTo>
                    <a:pt x="42799" y="375793"/>
                  </a:lnTo>
                  <a:lnTo>
                    <a:pt x="76200" y="374650"/>
                  </a:lnTo>
                  <a:lnTo>
                    <a:pt x="69596" y="388747"/>
                  </a:lnTo>
                  <a:lnTo>
                    <a:pt x="40386" y="451993"/>
                  </a:lnTo>
                  <a:lnTo>
                    <a:pt x="0" y="377063"/>
                  </a:lnTo>
                  <a:lnTo>
                    <a:pt x="33274" y="376047"/>
                  </a:lnTo>
                  <a:lnTo>
                    <a:pt x="21590" y="381"/>
                  </a:lnTo>
                  <a:lnTo>
                    <a:pt x="31115"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69" name="Shape 341">
              <a:extLst>
                <a:ext uri="{FF2B5EF4-FFF2-40B4-BE49-F238E27FC236}">
                  <a16:creationId xmlns:a16="http://schemas.microsoft.com/office/drawing/2014/main" id="{2AADA5C1-1597-4D01-BD89-A78126434D8E}"/>
                </a:ext>
              </a:extLst>
            </p:cNvPr>
            <p:cNvSpPr/>
            <p:nvPr/>
          </p:nvSpPr>
          <p:spPr>
            <a:xfrm>
              <a:off x="4978172" y="919099"/>
              <a:ext cx="76200" cy="459613"/>
            </a:xfrm>
            <a:custGeom>
              <a:avLst/>
              <a:gdLst/>
              <a:ahLst/>
              <a:cxnLst/>
              <a:rect l="0" t="0" r="0" b="0"/>
              <a:pathLst>
                <a:path w="76200" h="459613">
                  <a:moveTo>
                    <a:pt x="37592" y="0"/>
                  </a:moveTo>
                  <a:lnTo>
                    <a:pt x="42926" y="383413"/>
                  </a:lnTo>
                  <a:lnTo>
                    <a:pt x="76200" y="383032"/>
                  </a:lnTo>
                  <a:lnTo>
                    <a:pt x="69723" y="396367"/>
                  </a:lnTo>
                  <a:lnTo>
                    <a:pt x="39116" y="459613"/>
                  </a:lnTo>
                  <a:lnTo>
                    <a:pt x="0" y="384048"/>
                  </a:lnTo>
                  <a:lnTo>
                    <a:pt x="33401" y="383540"/>
                  </a:lnTo>
                  <a:lnTo>
                    <a:pt x="28067" y="127"/>
                  </a:lnTo>
                  <a:lnTo>
                    <a:pt x="37592"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pic>
          <p:nvPicPr>
            <p:cNvPr id="70" name="Picture 69">
              <a:extLst>
                <a:ext uri="{FF2B5EF4-FFF2-40B4-BE49-F238E27FC236}">
                  <a16:creationId xmlns:a16="http://schemas.microsoft.com/office/drawing/2014/main" id="{42EF022E-1288-4FB4-84A8-13CD6070CCE0}"/>
                </a:ext>
              </a:extLst>
            </p:cNvPr>
            <p:cNvPicPr/>
            <p:nvPr/>
          </p:nvPicPr>
          <p:blipFill>
            <a:blip r:embed="rId2"/>
            <a:stretch>
              <a:fillRect/>
            </a:stretch>
          </p:blipFill>
          <p:spPr>
            <a:xfrm>
              <a:off x="4525671" y="690372"/>
              <a:ext cx="76200" cy="210312"/>
            </a:xfrm>
            <a:prstGeom prst="rect">
              <a:avLst/>
            </a:prstGeom>
            <a:grpFill/>
          </p:spPr>
        </p:pic>
        <p:sp>
          <p:nvSpPr>
            <p:cNvPr id="73" name="Shape 348">
              <a:extLst>
                <a:ext uri="{FF2B5EF4-FFF2-40B4-BE49-F238E27FC236}">
                  <a16:creationId xmlns:a16="http://schemas.microsoft.com/office/drawing/2014/main" id="{B8B463EA-BD6F-4200-82E8-56AAA17CA026}"/>
                </a:ext>
              </a:extLst>
            </p:cNvPr>
            <p:cNvSpPr/>
            <p:nvPr/>
          </p:nvSpPr>
          <p:spPr>
            <a:xfrm>
              <a:off x="4085766" y="3622343"/>
              <a:ext cx="1639616" cy="1019556"/>
            </a:xfrm>
            <a:custGeom>
              <a:avLst/>
              <a:gdLst/>
              <a:ahLst/>
              <a:cxnLst/>
              <a:rect l="0" t="0" r="0" b="0"/>
              <a:pathLst>
                <a:path w="1050036" h="864108">
                  <a:moveTo>
                    <a:pt x="0" y="864108"/>
                  </a:moveTo>
                  <a:lnTo>
                    <a:pt x="1050036" y="864108"/>
                  </a:lnTo>
                  <a:lnTo>
                    <a:pt x="1050036" y="0"/>
                  </a:lnTo>
                  <a:lnTo>
                    <a:pt x="0" y="0"/>
                  </a:lnTo>
                  <a:close/>
                </a:path>
              </a:pathLst>
            </a:custGeom>
            <a:grpFill/>
            <a:ln w="25400" cap="flat">
              <a:round/>
            </a:ln>
          </p:spPr>
          <p:style>
            <a:lnRef idx="1">
              <a:srgbClr val="005589"/>
            </a:lnRef>
            <a:fillRef idx="0">
              <a:srgbClr val="000000">
                <a:alpha val="0"/>
              </a:srgbClr>
            </a:fillRef>
            <a:effectRef idx="0">
              <a:scrgbClr r="0" g="0" b="0"/>
            </a:effectRef>
            <a:fontRef idx="none"/>
          </p:style>
          <p:txBody>
            <a:bodyPr/>
            <a:lstStyle/>
            <a:p>
              <a:endParaRPr lang="en-IN">
                <a:solidFill>
                  <a:schemeClr val="bg1"/>
                </a:solidFill>
              </a:endParaRPr>
            </a:p>
          </p:txBody>
        </p:sp>
        <p:sp>
          <p:nvSpPr>
            <p:cNvPr id="74" name="Rectangle 73">
              <a:extLst>
                <a:ext uri="{FF2B5EF4-FFF2-40B4-BE49-F238E27FC236}">
                  <a16:creationId xmlns:a16="http://schemas.microsoft.com/office/drawing/2014/main" id="{EA5255A0-2598-4B86-B63F-119F12537664}"/>
                </a:ext>
              </a:extLst>
            </p:cNvPr>
            <p:cNvSpPr/>
            <p:nvPr/>
          </p:nvSpPr>
          <p:spPr>
            <a:xfrm>
              <a:off x="4398544" y="3803371"/>
              <a:ext cx="1317129"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Increase/decr</a:t>
              </a:r>
              <a:endParaRPr lang="en-IN" sz="1800">
                <a:solidFill>
                  <a:schemeClr val="bg1"/>
                </a:solidFill>
                <a:effectLst/>
                <a:latin typeface="Calibri" panose="020F0502020204030204" pitchFamily="34" charset="0"/>
                <a:ea typeface="Calibri" panose="020F0502020204030204" pitchFamily="34" charset="0"/>
              </a:endParaRPr>
            </a:p>
          </p:txBody>
        </p:sp>
        <p:sp>
          <p:nvSpPr>
            <p:cNvPr id="75" name="Rectangle 74">
              <a:extLst>
                <a:ext uri="{FF2B5EF4-FFF2-40B4-BE49-F238E27FC236}">
                  <a16:creationId xmlns:a16="http://schemas.microsoft.com/office/drawing/2014/main" id="{F508FE4E-D810-403A-B2D2-A14BB82BE563}"/>
                </a:ext>
              </a:extLst>
            </p:cNvPr>
            <p:cNvSpPr/>
            <p:nvPr/>
          </p:nvSpPr>
          <p:spPr>
            <a:xfrm>
              <a:off x="4398544" y="4016731"/>
              <a:ext cx="442521"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ease</a:t>
              </a:r>
              <a:endParaRPr lang="en-IN" sz="1800">
                <a:solidFill>
                  <a:schemeClr val="bg1"/>
                </a:solidFill>
                <a:effectLst/>
                <a:latin typeface="Calibri" panose="020F0502020204030204" pitchFamily="34" charset="0"/>
                <a:ea typeface="Calibri" panose="020F0502020204030204" pitchFamily="34" charset="0"/>
              </a:endParaRPr>
            </a:p>
          </p:txBody>
        </p:sp>
        <p:sp>
          <p:nvSpPr>
            <p:cNvPr id="76" name="Rectangle 75">
              <a:extLst>
                <a:ext uri="{FF2B5EF4-FFF2-40B4-BE49-F238E27FC236}">
                  <a16:creationId xmlns:a16="http://schemas.microsoft.com/office/drawing/2014/main" id="{54967A77-567A-46B2-9731-4FCD3F9886E6}"/>
                </a:ext>
              </a:extLst>
            </p:cNvPr>
            <p:cNvSpPr/>
            <p:nvPr/>
          </p:nvSpPr>
          <p:spPr>
            <a:xfrm>
              <a:off x="4438168" y="4231615"/>
              <a:ext cx="839747" cy="241550"/>
            </a:xfrm>
            <a:prstGeom prst="rect">
              <a:avLst/>
            </a:prstGeom>
            <a:grpFill/>
            <a:ln>
              <a:noFill/>
            </a:ln>
          </p:spPr>
          <p:txBody>
            <a:bodyPr vert="horz" lIns="0" tIns="0" rIns="0" bIns="0" rtlCol="0">
              <a:noAutofit/>
            </a:bodyPr>
            <a:lstStyle/>
            <a:p>
              <a:pPr marL="293370" indent="-293370">
                <a:lnSpc>
                  <a:spcPct val="107000"/>
                </a:lnSpc>
                <a:spcAft>
                  <a:spcPts val="800"/>
                </a:spcAft>
              </a:pPr>
              <a:r>
                <a:rPr lang="en-IN" sz="1400">
                  <a:solidFill>
                    <a:schemeClr val="bg1"/>
                  </a:solidFill>
                  <a:effectLst/>
                  <a:latin typeface="Calibri" panose="020F0502020204030204" pitchFamily="34" charset="0"/>
                  <a:ea typeface="Calibri" panose="020F0502020204030204" pitchFamily="34" charset="0"/>
                </a:rPr>
                <a:t>Quantity</a:t>
              </a:r>
              <a:endParaRPr lang="en-IN" sz="1800">
                <a:solidFill>
                  <a:schemeClr val="bg1"/>
                </a:solidFill>
                <a:effectLst/>
                <a:latin typeface="Calibri" panose="020F0502020204030204" pitchFamily="34" charset="0"/>
                <a:ea typeface="Calibri" panose="020F0502020204030204" pitchFamily="34" charset="0"/>
              </a:endParaRPr>
            </a:p>
          </p:txBody>
        </p:sp>
        <p:sp>
          <p:nvSpPr>
            <p:cNvPr id="77" name="Shape 352">
              <a:extLst>
                <a:ext uri="{FF2B5EF4-FFF2-40B4-BE49-F238E27FC236}">
                  <a16:creationId xmlns:a16="http://schemas.microsoft.com/office/drawing/2014/main" id="{0490C772-1D3F-4B03-9DEB-EF46B2F48169}"/>
                </a:ext>
              </a:extLst>
            </p:cNvPr>
            <p:cNvSpPr/>
            <p:nvPr/>
          </p:nvSpPr>
          <p:spPr>
            <a:xfrm>
              <a:off x="4897527" y="3413506"/>
              <a:ext cx="69850" cy="76200"/>
            </a:xfrm>
            <a:custGeom>
              <a:avLst/>
              <a:gdLst/>
              <a:ahLst/>
              <a:cxnLst/>
              <a:rect l="0" t="0" r="0" b="0"/>
              <a:pathLst>
                <a:path w="69850" h="76200">
                  <a:moveTo>
                    <a:pt x="0" y="0"/>
                  </a:moveTo>
                  <a:lnTo>
                    <a:pt x="33274" y="127"/>
                  </a:lnTo>
                  <a:lnTo>
                    <a:pt x="33274" y="12827"/>
                  </a:lnTo>
                  <a:lnTo>
                    <a:pt x="69850" y="12827"/>
                  </a:lnTo>
                  <a:lnTo>
                    <a:pt x="37973" y="76200"/>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78" name="Shape 3277">
              <a:extLst>
                <a:ext uri="{FF2B5EF4-FFF2-40B4-BE49-F238E27FC236}">
                  <a16:creationId xmlns:a16="http://schemas.microsoft.com/office/drawing/2014/main" id="{97FB436C-8914-4911-A119-2998E2987674}"/>
                </a:ext>
              </a:extLst>
            </p:cNvPr>
            <p:cNvSpPr/>
            <p:nvPr/>
          </p:nvSpPr>
          <p:spPr>
            <a:xfrm>
              <a:off x="4930801" y="3413633"/>
              <a:ext cx="9525" cy="12700"/>
            </a:xfrm>
            <a:custGeom>
              <a:avLst/>
              <a:gdLst/>
              <a:ahLst/>
              <a:cxnLst/>
              <a:rect l="0" t="0" r="0" b="0"/>
              <a:pathLst>
                <a:path w="9525" h="12700">
                  <a:moveTo>
                    <a:pt x="0" y="0"/>
                  </a:moveTo>
                  <a:lnTo>
                    <a:pt x="9525" y="0"/>
                  </a:lnTo>
                  <a:lnTo>
                    <a:pt x="9525" y="12700"/>
                  </a:lnTo>
                  <a:lnTo>
                    <a:pt x="0" y="12700"/>
                  </a:lnTo>
                  <a:lnTo>
                    <a:pt x="0" y="0"/>
                  </a:lnTo>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79" name="Shape 354">
              <a:extLst>
                <a:ext uri="{FF2B5EF4-FFF2-40B4-BE49-F238E27FC236}">
                  <a16:creationId xmlns:a16="http://schemas.microsoft.com/office/drawing/2014/main" id="{0F8311C5-6A74-4637-AFD3-EF4227A2A5DF}"/>
                </a:ext>
              </a:extLst>
            </p:cNvPr>
            <p:cNvSpPr/>
            <p:nvPr/>
          </p:nvSpPr>
          <p:spPr>
            <a:xfrm>
              <a:off x="4940326" y="3413633"/>
              <a:ext cx="33401" cy="12700"/>
            </a:xfrm>
            <a:custGeom>
              <a:avLst/>
              <a:gdLst/>
              <a:ahLst/>
              <a:cxnLst/>
              <a:rect l="0" t="0" r="0" b="0"/>
              <a:pathLst>
                <a:path w="33401" h="12700">
                  <a:moveTo>
                    <a:pt x="0" y="0"/>
                  </a:moveTo>
                  <a:lnTo>
                    <a:pt x="33401" y="127"/>
                  </a:lnTo>
                  <a:lnTo>
                    <a:pt x="27051" y="12700"/>
                  </a:lnTo>
                  <a:lnTo>
                    <a:pt x="0" y="12700"/>
                  </a:lnTo>
                  <a:lnTo>
                    <a:pt x="0"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sp>
          <p:nvSpPr>
            <p:cNvPr id="80" name="Shape 355">
              <a:extLst>
                <a:ext uri="{FF2B5EF4-FFF2-40B4-BE49-F238E27FC236}">
                  <a16:creationId xmlns:a16="http://schemas.microsoft.com/office/drawing/2014/main" id="{A4B3FD6B-9945-4F48-9C86-32F8E50BBA51}"/>
                </a:ext>
              </a:extLst>
            </p:cNvPr>
            <p:cNvSpPr/>
            <p:nvPr/>
          </p:nvSpPr>
          <p:spPr>
            <a:xfrm>
              <a:off x="4930801" y="2944368"/>
              <a:ext cx="10922" cy="469265"/>
            </a:xfrm>
            <a:custGeom>
              <a:avLst/>
              <a:gdLst/>
              <a:ahLst/>
              <a:cxnLst/>
              <a:rect l="0" t="0" r="0" b="0"/>
              <a:pathLst>
                <a:path w="10922" h="469265">
                  <a:moveTo>
                    <a:pt x="1397" y="0"/>
                  </a:moveTo>
                  <a:lnTo>
                    <a:pt x="10922" y="127"/>
                  </a:lnTo>
                  <a:lnTo>
                    <a:pt x="9525" y="469265"/>
                  </a:lnTo>
                  <a:lnTo>
                    <a:pt x="0" y="469265"/>
                  </a:lnTo>
                  <a:lnTo>
                    <a:pt x="1397" y="0"/>
                  </a:lnTo>
                  <a:close/>
                </a:path>
              </a:pathLst>
            </a:custGeom>
            <a:grpFill/>
            <a:ln w="0" cap="flat">
              <a:round/>
            </a:ln>
          </p:spPr>
          <p:style>
            <a:lnRef idx="0">
              <a:srgbClr val="000000">
                <a:alpha val="0"/>
              </a:srgbClr>
            </a:lnRef>
            <a:fillRef idx="1">
              <a:srgbClr val="F8F8F8"/>
            </a:fillRef>
            <a:effectRef idx="0">
              <a:scrgbClr r="0" g="0" b="0"/>
            </a:effectRef>
            <a:fontRef idx="none"/>
          </p:style>
          <p:txBody>
            <a:bodyPr/>
            <a:lstStyle/>
            <a:p>
              <a:endParaRPr lang="en-IN">
                <a:solidFill>
                  <a:schemeClr val="bg1"/>
                </a:solidFill>
              </a:endParaRPr>
            </a:p>
          </p:txBody>
        </p:sp>
      </p:grpSp>
      <p:sp>
        <p:nvSpPr>
          <p:cNvPr id="81" name="TextBox 80">
            <a:extLst>
              <a:ext uri="{FF2B5EF4-FFF2-40B4-BE49-F238E27FC236}">
                <a16:creationId xmlns:a16="http://schemas.microsoft.com/office/drawing/2014/main" id="{89BEC907-8819-4E62-8DB0-CC6C7C2C7457}"/>
              </a:ext>
            </a:extLst>
          </p:cNvPr>
          <p:cNvSpPr txBox="1"/>
          <p:nvPr/>
        </p:nvSpPr>
        <p:spPr>
          <a:xfrm>
            <a:off x="1016000" y="233680"/>
            <a:ext cx="5316246" cy="1200329"/>
          </a:xfrm>
          <a:prstGeom prst="rect">
            <a:avLst/>
          </a:prstGeom>
          <a:noFill/>
        </p:spPr>
        <p:txBody>
          <a:bodyPr wrap="square" rtlCol="0">
            <a:spAutoFit/>
          </a:bodyPr>
          <a:lstStyle/>
          <a:p>
            <a:r>
              <a:rPr lang="en-IN" sz="3600" dirty="0"/>
              <a:t>User Login</a:t>
            </a:r>
          </a:p>
          <a:p>
            <a:r>
              <a:rPr lang="en-IN" sz="3600" dirty="0"/>
              <a:t>Flow Chart</a:t>
            </a:r>
          </a:p>
        </p:txBody>
      </p:sp>
      <p:sp>
        <p:nvSpPr>
          <p:cNvPr id="82" name="Shape 265">
            <a:extLst>
              <a:ext uri="{FF2B5EF4-FFF2-40B4-BE49-F238E27FC236}">
                <a16:creationId xmlns:a16="http://schemas.microsoft.com/office/drawing/2014/main" id="{7CEE7034-FAD9-4AD8-A800-CDACE734D683}"/>
              </a:ext>
            </a:extLst>
          </p:cNvPr>
          <p:cNvSpPr/>
          <p:nvPr/>
        </p:nvSpPr>
        <p:spPr>
          <a:xfrm>
            <a:off x="4583491" y="585159"/>
            <a:ext cx="2437341" cy="724876"/>
          </a:xfrm>
          <a:custGeom>
            <a:avLst/>
            <a:gdLst/>
            <a:ahLst/>
            <a:cxnLst/>
            <a:rect l="0" t="0" r="0" b="0"/>
            <a:pathLst>
              <a:path w="999744" h="457200">
                <a:moveTo>
                  <a:pt x="0" y="457200"/>
                </a:moveTo>
                <a:lnTo>
                  <a:pt x="999744" y="457200"/>
                </a:lnTo>
                <a:lnTo>
                  <a:pt x="999744" y="0"/>
                </a:lnTo>
                <a:lnTo>
                  <a:pt x="0" y="0"/>
                </a:lnTo>
                <a:close/>
              </a:path>
            </a:pathLst>
          </a:custGeom>
          <a:solidFill>
            <a:schemeClr val="accent1"/>
          </a:solidFill>
          <a:ln w="25400" cap="flat">
            <a:round/>
          </a:ln>
        </p:spPr>
        <p:style>
          <a:lnRef idx="1">
            <a:srgbClr val="005589"/>
          </a:lnRef>
          <a:fillRef idx="0">
            <a:srgbClr val="000000">
              <a:alpha val="0"/>
            </a:srgbClr>
          </a:fillRef>
          <a:effectRef idx="0">
            <a:scrgbClr r="0" g="0" b="0"/>
          </a:effectRef>
          <a:fontRef idx="none"/>
        </p:style>
        <p:txBody>
          <a:bodyPr/>
          <a:lstStyle/>
          <a:p>
            <a:r>
              <a:rPr lang="en-IN" dirty="0">
                <a:solidFill>
                  <a:schemeClr val="bg1"/>
                </a:solidFill>
              </a:rPr>
              <a:t>          </a:t>
            </a:r>
          </a:p>
          <a:p>
            <a:r>
              <a:rPr lang="en-IN" dirty="0">
                <a:solidFill>
                  <a:schemeClr val="bg1"/>
                </a:solidFill>
              </a:rPr>
              <a:t>          User Login</a:t>
            </a:r>
          </a:p>
        </p:txBody>
      </p:sp>
      <p:cxnSp>
        <p:nvCxnSpPr>
          <p:cNvPr id="84" name="Straight Arrow Connector 83">
            <a:extLst>
              <a:ext uri="{FF2B5EF4-FFF2-40B4-BE49-F238E27FC236}">
                <a16:creationId xmlns:a16="http://schemas.microsoft.com/office/drawing/2014/main" id="{C742D2E3-A9A5-4ED0-A524-091E8FF3DBC0}"/>
              </a:ext>
            </a:extLst>
          </p:cNvPr>
          <p:cNvCxnSpPr>
            <a:cxnSpLocks/>
          </p:cNvCxnSpPr>
          <p:nvPr/>
        </p:nvCxnSpPr>
        <p:spPr>
          <a:xfrm>
            <a:off x="5845104" y="1310035"/>
            <a:ext cx="0" cy="426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13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ring Boot + Angular 11 CRUD example with MySQL Database - BezKoder">
            <a:extLst>
              <a:ext uri="{FF2B5EF4-FFF2-40B4-BE49-F238E27FC236}">
                <a16:creationId xmlns:a16="http://schemas.microsoft.com/office/drawing/2014/main" id="{1AA10152-AADA-49F8-AB77-E5BFD8E247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6990" y="4942205"/>
            <a:ext cx="6577330" cy="1769110"/>
          </a:xfrm>
          <a:prstGeom prst="rect">
            <a:avLst/>
          </a:prstGeom>
          <a:noFill/>
          <a:ln>
            <a:noFill/>
          </a:ln>
        </p:spPr>
      </p:pic>
      <p:pic>
        <p:nvPicPr>
          <p:cNvPr id="5" name="Picture 4" descr="Data Flow Diagram for E Commerce | EdrawMax">
            <a:extLst>
              <a:ext uri="{FF2B5EF4-FFF2-40B4-BE49-F238E27FC236}">
                <a16:creationId xmlns:a16="http://schemas.microsoft.com/office/drawing/2014/main" id="{5F88C9A2-2993-447A-BF04-E1EFBC5892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3125" y="45720"/>
            <a:ext cx="5731510" cy="4391660"/>
          </a:xfrm>
          <a:prstGeom prst="rect">
            <a:avLst/>
          </a:prstGeom>
          <a:noFill/>
          <a:ln>
            <a:noFill/>
          </a:ln>
        </p:spPr>
      </p:pic>
      <p:sp>
        <p:nvSpPr>
          <p:cNvPr id="8" name="TextBox 7">
            <a:extLst>
              <a:ext uri="{FF2B5EF4-FFF2-40B4-BE49-F238E27FC236}">
                <a16:creationId xmlns:a16="http://schemas.microsoft.com/office/drawing/2014/main" id="{66672DD7-1D45-4EBC-ABA1-D394AE9DA94E}"/>
              </a:ext>
            </a:extLst>
          </p:cNvPr>
          <p:cNvSpPr txBox="1"/>
          <p:nvPr/>
        </p:nvSpPr>
        <p:spPr>
          <a:xfrm>
            <a:off x="1717040" y="4437380"/>
            <a:ext cx="5196487" cy="369332"/>
          </a:xfrm>
          <a:prstGeom prst="rect">
            <a:avLst/>
          </a:prstGeom>
          <a:noFill/>
        </p:spPr>
        <p:txBody>
          <a:bodyPr wrap="none" rtlCol="0">
            <a:spAutoFit/>
          </a:bodyPr>
          <a:lstStyle/>
          <a:p>
            <a:r>
              <a:rPr lang="en-IN" dirty="0"/>
              <a:t>DFD AND PROTOTYPE VIEW OF THIS APPLICATION</a:t>
            </a:r>
          </a:p>
        </p:txBody>
      </p:sp>
    </p:spTree>
    <p:extLst>
      <p:ext uri="{BB962C8B-B14F-4D97-AF65-F5344CB8AC3E}">
        <p14:creationId xmlns:p14="http://schemas.microsoft.com/office/powerpoint/2010/main" val="169760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1336-074F-428C-9B09-F1E55508D740}"/>
              </a:ext>
            </a:extLst>
          </p:cNvPr>
          <p:cNvSpPr>
            <a:spLocks noGrp="1"/>
          </p:cNvSpPr>
          <p:nvPr>
            <p:ph type="title"/>
          </p:nvPr>
        </p:nvSpPr>
        <p:spPr/>
        <p:txBody>
          <a:bodyPr/>
          <a:lstStyle/>
          <a:p>
            <a:r>
              <a:rPr lang="en-IN" b="1" u="sng" dirty="0" err="1">
                <a:solidFill>
                  <a:schemeClr val="tx1"/>
                </a:solidFill>
                <a:latin typeface="Times New Roman" panose="02020603050405020304" pitchFamily="18" charset="0"/>
                <a:cs typeface="Times New Roman" panose="02020603050405020304" pitchFamily="18" charset="0"/>
              </a:rPr>
              <a:t>Databse</a:t>
            </a: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8B195C9-2AAF-4347-97AD-453A79CF0434}"/>
              </a:ext>
            </a:extLst>
          </p:cNvPr>
          <p:cNvPicPr>
            <a:picLocks noGrp="1"/>
          </p:cNvPicPr>
          <p:nvPr>
            <p:ph idx="1"/>
          </p:nvPr>
        </p:nvPicPr>
        <p:blipFill>
          <a:blip r:embed="rId2"/>
          <a:stretch>
            <a:fillRect/>
          </a:stretch>
        </p:blipFill>
        <p:spPr>
          <a:xfrm>
            <a:off x="1170537" y="1703388"/>
            <a:ext cx="6164983" cy="4311332"/>
          </a:xfrm>
          <a:prstGeom prst="rect">
            <a:avLst/>
          </a:prstGeom>
        </p:spPr>
      </p:pic>
    </p:spTree>
    <p:extLst>
      <p:ext uri="{BB962C8B-B14F-4D97-AF65-F5344CB8AC3E}">
        <p14:creationId xmlns:p14="http://schemas.microsoft.com/office/powerpoint/2010/main" val="110234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B25B8E-EAA9-404D-8897-031F3DCBA5CB}"/>
              </a:ext>
            </a:extLst>
          </p:cNvPr>
          <p:cNvPicPr/>
          <p:nvPr/>
        </p:nvPicPr>
        <p:blipFill rotWithShape="1">
          <a:blip r:embed="rId2" cstate="print">
            <a:extLst>
              <a:ext uri="{28A0092B-C50C-407E-A947-70E740481C1C}">
                <a14:useLocalDpi xmlns:a14="http://schemas.microsoft.com/office/drawing/2010/main" val="0"/>
              </a:ext>
            </a:extLst>
          </a:blip>
          <a:srcRect l="15058" t="12265" r="15058" b="5624"/>
          <a:stretch/>
        </p:blipFill>
        <p:spPr bwMode="auto">
          <a:xfrm>
            <a:off x="1991360" y="1137920"/>
            <a:ext cx="8046720" cy="5466080"/>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F5AC38A-BB63-4449-8D20-B7FEC80635B1}"/>
              </a:ext>
            </a:extLst>
          </p:cNvPr>
          <p:cNvSpPr txBox="1"/>
          <p:nvPr/>
        </p:nvSpPr>
        <p:spPr>
          <a:xfrm>
            <a:off x="1371600" y="294640"/>
            <a:ext cx="3708400" cy="369332"/>
          </a:xfrm>
          <a:prstGeom prst="rect">
            <a:avLst/>
          </a:prstGeom>
          <a:noFill/>
        </p:spPr>
        <p:txBody>
          <a:bodyPr wrap="square" rtlCol="0">
            <a:spAutoFit/>
          </a:bodyPr>
          <a:lstStyle/>
          <a:p>
            <a:r>
              <a:rPr lang="en-IN" dirty="0"/>
              <a:t>Sign In Page</a:t>
            </a:r>
          </a:p>
        </p:txBody>
      </p:sp>
    </p:spTree>
    <p:extLst>
      <p:ext uri="{BB962C8B-B14F-4D97-AF65-F5344CB8AC3E}">
        <p14:creationId xmlns:p14="http://schemas.microsoft.com/office/powerpoint/2010/main" val="3579924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96</TotalTime>
  <Words>475</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PowerPoint Presentation</vt:lpstr>
      <vt:lpstr>ABSTRACT</vt:lpstr>
      <vt:lpstr>INTRODUCTION</vt:lpstr>
      <vt:lpstr>PROJECT OVERVIEW</vt:lpstr>
      <vt:lpstr>Admin Login  Flow Chart</vt:lpstr>
      <vt:lpstr>PowerPoint Presentation</vt:lpstr>
      <vt:lpstr>PowerPoint Presentation</vt:lpstr>
      <vt:lpstr>Databse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Verma</dc:creator>
  <cp:lastModifiedBy>Ayush Verma</cp:lastModifiedBy>
  <cp:revision>2</cp:revision>
  <dcterms:created xsi:type="dcterms:W3CDTF">2022-07-16T08:43:44Z</dcterms:created>
  <dcterms:modified xsi:type="dcterms:W3CDTF">2022-07-16T10:43:05Z</dcterms:modified>
</cp:coreProperties>
</file>