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media/image1.png" ContentType="image/png"/>
  <Override PartName="/ppt/media/image9.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media/image7.png" ContentType="image/png"/>
  <Override PartName="/ppt/media/image8.png" ContentType="image/png"/>
  <Override PartName="/ppt/media/image10.png" ContentType="image/png"/>
  <Override PartName="/ppt/media/image11.png" ContentType="image/png"/>
  <Override PartName="/ppt/slideLayouts/slideLayout31.xml" ContentType="application/vnd.openxmlformats-officedocument.presentationml.slideLayout+xml"/>
  <Override PartName="/ppt/slideLayouts/slideLayout1.xml" ContentType="application/vnd.openxmlformats-officedocument.presentationml.slideLayout+xml"/>
  <Override PartName="/ppt/slideLayouts/slideLayout9.xml" ContentType="application/vnd.openxmlformats-officedocument.presentationml.slideLayout+xml"/>
  <Override PartName="/ppt/slideLayouts/slideLayout32.xml" ContentType="application/vnd.openxmlformats-officedocument.presentationml.slideLayout+xml"/>
  <Override PartName="/ppt/slideLayouts/slideLayout2.xml" ContentType="application/vnd.openxmlformats-officedocument.presentationml.slideLayout+xml"/>
  <Override PartName="/ppt/slideLayouts/slideLayout33.xml" ContentType="application/vnd.openxmlformats-officedocument.presentationml.slideLayout+xml"/>
  <Override PartName="/ppt/slideLayouts/slideLayout3.xml" ContentType="application/vnd.openxmlformats-officedocument.presentationml.slideLayout+xml"/>
  <Override PartName="/ppt/slideLayouts/slideLayout34.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35.xml" ContentType="application/vnd.openxmlformats-officedocument.presentationml.slideLayout+xml"/>
  <Override PartName="/ppt/slideLayouts/slideLayout6.xml" ContentType="application/vnd.openxmlformats-officedocument.presentationml.slideLayout+xml"/>
  <Override PartName="/ppt/slideLayouts/slideLayout3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31.xml.rels" ContentType="application/vnd.openxmlformats-package.relationships+xml"/>
  <Override PartName="/ppt/slideLayouts/_rels/slideLayout32.xml.rels" ContentType="application/vnd.openxmlformats-package.relationships+xml"/>
  <Override PartName="/ppt/slideLayouts/_rels/slideLayout2.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34.xml.rels" ContentType="application/vnd.openxmlformats-package.relationships+xml"/>
  <Override PartName="/ppt/slideLayouts/_rels/slideLayout4.xml.rels" ContentType="application/vnd.openxmlformats-package.relationships+xml"/>
  <Override PartName="/ppt/slideLayouts/_rels/slideLayout35.xml.rels" ContentType="application/vnd.openxmlformats-package.relationships+xml"/>
  <Override PartName="/ppt/slideLayouts/_rels/slideLayout5.xml.rels" ContentType="application/vnd.openxmlformats-package.relationships+xml"/>
  <Override PartName="/ppt/slideLayouts/_rels/slideLayout36.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28.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slide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_rels/slide9.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26" name="PlaceHolder 2"/>
          <p:cNvSpPr>
            <a:spLocks noGrp="1"/>
          </p:cNvSpPr>
          <p:nvPr>
            <p:ph type="body"/>
          </p:nvPr>
        </p:nvSpPr>
        <p:spPr>
          <a:xfrm>
            <a:off x="609480" y="1604520"/>
            <a:ext cx="10972440" cy="1896840"/>
          </a:xfrm>
          <a:prstGeom prst="rect">
            <a:avLst/>
          </a:prstGeom>
        </p:spPr>
        <p:txBody>
          <a:bodyPr lIns="0" rIns="0" tIns="0" bIns="0">
            <a:normAutofit/>
          </a:bodyPr>
          <a:p>
            <a:endParaRPr b="0" lang="en-IN" sz="3200" spc="-1" strike="noStrike">
              <a:latin typeface="Arial"/>
            </a:endParaRPr>
          </a:p>
        </p:txBody>
      </p:sp>
      <p:sp>
        <p:nvSpPr>
          <p:cNvPr id="27" name="PlaceHolder 3"/>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29"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30"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31"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
        <p:nvSpPr>
          <p:cNvPr id="32" name="PlaceHolder 5"/>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34" name="PlaceHolder 2"/>
          <p:cNvSpPr>
            <a:spLocks noGrp="1"/>
          </p:cNvSpPr>
          <p:nvPr>
            <p:ph type="body"/>
          </p:nvPr>
        </p:nvSpPr>
        <p:spPr>
          <a:xfrm>
            <a:off x="609480" y="1604520"/>
            <a:ext cx="3533040" cy="1896840"/>
          </a:xfrm>
          <a:prstGeom prst="rect">
            <a:avLst/>
          </a:prstGeom>
        </p:spPr>
        <p:txBody>
          <a:bodyPr lIns="0" rIns="0" tIns="0" bIns="0">
            <a:normAutofit/>
          </a:bodyPr>
          <a:p>
            <a:endParaRPr b="0" lang="en-IN" sz="3200" spc="-1" strike="noStrike">
              <a:latin typeface="Arial"/>
            </a:endParaRPr>
          </a:p>
        </p:txBody>
      </p:sp>
      <p:sp>
        <p:nvSpPr>
          <p:cNvPr id="35" name="PlaceHolder 3"/>
          <p:cNvSpPr>
            <a:spLocks noGrp="1"/>
          </p:cNvSpPr>
          <p:nvPr>
            <p:ph type="body"/>
          </p:nvPr>
        </p:nvSpPr>
        <p:spPr>
          <a:xfrm>
            <a:off x="4319640" y="1604520"/>
            <a:ext cx="3533040" cy="1896840"/>
          </a:xfrm>
          <a:prstGeom prst="rect">
            <a:avLst/>
          </a:prstGeom>
        </p:spPr>
        <p:txBody>
          <a:bodyPr lIns="0" rIns="0" tIns="0" bIns="0">
            <a:normAutofit/>
          </a:bodyPr>
          <a:p>
            <a:endParaRPr b="0" lang="en-IN" sz="3200" spc="-1" strike="noStrike">
              <a:latin typeface="Arial"/>
            </a:endParaRPr>
          </a:p>
        </p:txBody>
      </p:sp>
      <p:sp>
        <p:nvSpPr>
          <p:cNvPr id="36" name="PlaceHolder 4"/>
          <p:cNvSpPr>
            <a:spLocks noGrp="1"/>
          </p:cNvSpPr>
          <p:nvPr>
            <p:ph type="body"/>
          </p:nvPr>
        </p:nvSpPr>
        <p:spPr>
          <a:xfrm>
            <a:off x="8029800" y="1604520"/>
            <a:ext cx="3533040" cy="1896840"/>
          </a:xfrm>
          <a:prstGeom prst="rect">
            <a:avLst/>
          </a:prstGeom>
        </p:spPr>
        <p:txBody>
          <a:bodyPr lIns="0" rIns="0" tIns="0" bIns="0">
            <a:normAutofit/>
          </a:bodyPr>
          <a:p>
            <a:endParaRPr b="0" lang="en-IN" sz="3200" spc="-1" strike="noStrike">
              <a:latin typeface="Arial"/>
            </a:endParaRPr>
          </a:p>
        </p:txBody>
      </p:sp>
      <p:sp>
        <p:nvSpPr>
          <p:cNvPr id="37" name="PlaceHolder 5"/>
          <p:cNvSpPr>
            <a:spLocks noGrp="1"/>
          </p:cNvSpPr>
          <p:nvPr>
            <p:ph type="body"/>
          </p:nvPr>
        </p:nvSpPr>
        <p:spPr>
          <a:xfrm>
            <a:off x="609480" y="3682080"/>
            <a:ext cx="3533040" cy="1896840"/>
          </a:xfrm>
          <a:prstGeom prst="rect">
            <a:avLst/>
          </a:prstGeom>
        </p:spPr>
        <p:txBody>
          <a:bodyPr lIns="0" rIns="0" tIns="0" bIns="0">
            <a:normAutofit/>
          </a:bodyPr>
          <a:p>
            <a:endParaRPr b="0" lang="en-IN" sz="3200" spc="-1" strike="noStrike">
              <a:latin typeface="Arial"/>
            </a:endParaRPr>
          </a:p>
        </p:txBody>
      </p:sp>
      <p:sp>
        <p:nvSpPr>
          <p:cNvPr id="38" name="PlaceHolder 6"/>
          <p:cNvSpPr>
            <a:spLocks noGrp="1"/>
          </p:cNvSpPr>
          <p:nvPr>
            <p:ph type="body"/>
          </p:nvPr>
        </p:nvSpPr>
        <p:spPr>
          <a:xfrm>
            <a:off x="4319640" y="3682080"/>
            <a:ext cx="3533040" cy="1896840"/>
          </a:xfrm>
          <a:prstGeom prst="rect">
            <a:avLst/>
          </a:prstGeom>
        </p:spPr>
        <p:txBody>
          <a:bodyPr lIns="0" rIns="0" tIns="0" bIns="0">
            <a:normAutofit/>
          </a:bodyPr>
          <a:p>
            <a:endParaRPr b="0" lang="en-IN" sz="3200" spc="-1" strike="noStrike">
              <a:latin typeface="Arial"/>
            </a:endParaRPr>
          </a:p>
        </p:txBody>
      </p:sp>
      <p:sp>
        <p:nvSpPr>
          <p:cNvPr id="39" name="PlaceHolder 7"/>
          <p:cNvSpPr>
            <a:spLocks noGrp="1"/>
          </p:cNvSpPr>
          <p:nvPr>
            <p:ph type="body"/>
          </p:nvPr>
        </p:nvSpPr>
        <p:spPr>
          <a:xfrm>
            <a:off x="8029800" y="3682080"/>
            <a:ext cx="35330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45"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47" name="PlaceHolder 2"/>
          <p:cNvSpPr>
            <a:spLocks noGrp="1"/>
          </p:cNvSpPr>
          <p:nvPr>
            <p:ph type="body"/>
          </p:nvPr>
        </p:nvSpPr>
        <p:spPr>
          <a:xfrm>
            <a:off x="609480" y="1604520"/>
            <a:ext cx="109724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49"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50"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2"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54"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55"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
        <p:nvSpPr>
          <p:cNvPr id="56"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5"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58"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5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60" name="PlaceHolder 4"/>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62"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63"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64" name="PlaceHolder 4"/>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66" name="PlaceHolder 2"/>
          <p:cNvSpPr>
            <a:spLocks noGrp="1"/>
          </p:cNvSpPr>
          <p:nvPr>
            <p:ph type="body"/>
          </p:nvPr>
        </p:nvSpPr>
        <p:spPr>
          <a:xfrm>
            <a:off x="609480" y="1604520"/>
            <a:ext cx="10972440" cy="1896840"/>
          </a:xfrm>
          <a:prstGeom prst="rect">
            <a:avLst/>
          </a:prstGeom>
        </p:spPr>
        <p:txBody>
          <a:bodyPr lIns="0" rIns="0" tIns="0" bIns="0">
            <a:normAutofit/>
          </a:bodyPr>
          <a:p>
            <a:endParaRPr b="0" lang="en-IN" sz="3200" spc="-1" strike="noStrike">
              <a:latin typeface="Arial"/>
            </a:endParaRPr>
          </a:p>
        </p:txBody>
      </p:sp>
      <p:sp>
        <p:nvSpPr>
          <p:cNvPr id="67" name="PlaceHolder 3"/>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69"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70"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71"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
        <p:nvSpPr>
          <p:cNvPr id="72" name="PlaceHolder 5"/>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74" name="PlaceHolder 2"/>
          <p:cNvSpPr>
            <a:spLocks noGrp="1"/>
          </p:cNvSpPr>
          <p:nvPr>
            <p:ph type="body"/>
          </p:nvPr>
        </p:nvSpPr>
        <p:spPr>
          <a:xfrm>
            <a:off x="609480" y="1604520"/>
            <a:ext cx="3533040" cy="1896840"/>
          </a:xfrm>
          <a:prstGeom prst="rect">
            <a:avLst/>
          </a:prstGeom>
        </p:spPr>
        <p:txBody>
          <a:bodyPr lIns="0" rIns="0" tIns="0" bIns="0">
            <a:normAutofit/>
          </a:bodyPr>
          <a:p>
            <a:endParaRPr b="0" lang="en-IN" sz="3200" spc="-1" strike="noStrike">
              <a:latin typeface="Arial"/>
            </a:endParaRPr>
          </a:p>
        </p:txBody>
      </p:sp>
      <p:sp>
        <p:nvSpPr>
          <p:cNvPr id="75" name="PlaceHolder 3"/>
          <p:cNvSpPr>
            <a:spLocks noGrp="1"/>
          </p:cNvSpPr>
          <p:nvPr>
            <p:ph type="body"/>
          </p:nvPr>
        </p:nvSpPr>
        <p:spPr>
          <a:xfrm>
            <a:off x="4319640" y="1604520"/>
            <a:ext cx="3533040" cy="1896840"/>
          </a:xfrm>
          <a:prstGeom prst="rect">
            <a:avLst/>
          </a:prstGeom>
        </p:spPr>
        <p:txBody>
          <a:bodyPr lIns="0" rIns="0" tIns="0" bIns="0">
            <a:normAutofit/>
          </a:bodyPr>
          <a:p>
            <a:endParaRPr b="0" lang="en-IN" sz="3200" spc="-1" strike="noStrike">
              <a:latin typeface="Arial"/>
            </a:endParaRPr>
          </a:p>
        </p:txBody>
      </p:sp>
      <p:sp>
        <p:nvSpPr>
          <p:cNvPr id="76" name="PlaceHolder 4"/>
          <p:cNvSpPr>
            <a:spLocks noGrp="1"/>
          </p:cNvSpPr>
          <p:nvPr>
            <p:ph type="body"/>
          </p:nvPr>
        </p:nvSpPr>
        <p:spPr>
          <a:xfrm>
            <a:off x="8029800" y="1604520"/>
            <a:ext cx="3533040" cy="1896840"/>
          </a:xfrm>
          <a:prstGeom prst="rect">
            <a:avLst/>
          </a:prstGeom>
        </p:spPr>
        <p:txBody>
          <a:bodyPr lIns="0" rIns="0" tIns="0" bIns="0">
            <a:normAutofit/>
          </a:bodyPr>
          <a:p>
            <a:endParaRPr b="0" lang="en-IN" sz="3200" spc="-1" strike="noStrike">
              <a:latin typeface="Arial"/>
            </a:endParaRPr>
          </a:p>
        </p:txBody>
      </p:sp>
      <p:sp>
        <p:nvSpPr>
          <p:cNvPr id="77" name="PlaceHolder 5"/>
          <p:cNvSpPr>
            <a:spLocks noGrp="1"/>
          </p:cNvSpPr>
          <p:nvPr>
            <p:ph type="body"/>
          </p:nvPr>
        </p:nvSpPr>
        <p:spPr>
          <a:xfrm>
            <a:off x="609480" y="3682080"/>
            <a:ext cx="3533040" cy="1896840"/>
          </a:xfrm>
          <a:prstGeom prst="rect">
            <a:avLst/>
          </a:prstGeom>
        </p:spPr>
        <p:txBody>
          <a:bodyPr lIns="0" rIns="0" tIns="0" bIns="0">
            <a:normAutofit/>
          </a:bodyPr>
          <a:p>
            <a:endParaRPr b="0" lang="en-IN" sz="3200" spc="-1" strike="noStrike">
              <a:latin typeface="Arial"/>
            </a:endParaRPr>
          </a:p>
        </p:txBody>
      </p:sp>
      <p:sp>
        <p:nvSpPr>
          <p:cNvPr id="78" name="PlaceHolder 6"/>
          <p:cNvSpPr>
            <a:spLocks noGrp="1"/>
          </p:cNvSpPr>
          <p:nvPr>
            <p:ph type="body"/>
          </p:nvPr>
        </p:nvSpPr>
        <p:spPr>
          <a:xfrm>
            <a:off x="4319640" y="3682080"/>
            <a:ext cx="3533040" cy="1896840"/>
          </a:xfrm>
          <a:prstGeom prst="rect">
            <a:avLst/>
          </a:prstGeom>
        </p:spPr>
        <p:txBody>
          <a:bodyPr lIns="0" rIns="0" tIns="0" bIns="0">
            <a:normAutofit/>
          </a:bodyPr>
          <a:p>
            <a:endParaRPr b="0" lang="en-IN" sz="3200" spc="-1" strike="noStrike">
              <a:latin typeface="Arial"/>
            </a:endParaRPr>
          </a:p>
        </p:txBody>
      </p:sp>
      <p:sp>
        <p:nvSpPr>
          <p:cNvPr id="79" name="PlaceHolder 7"/>
          <p:cNvSpPr>
            <a:spLocks noGrp="1"/>
          </p:cNvSpPr>
          <p:nvPr>
            <p:ph type="body"/>
          </p:nvPr>
        </p:nvSpPr>
        <p:spPr>
          <a:xfrm>
            <a:off x="8029800" y="3682080"/>
            <a:ext cx="35330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85"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87" name="PlaceHolder 2"/>
          <p:cNvSpPr>
            <a:spLocks noGrp="1"/>
          </p:cNvSpPr>
          <p:nvPr>
            <p:ph type="body"/>
          </p:nvPr>
        </p:nvSpPr>
        <p:spPr>
          <a:xfrm>
            <a:off x="609480" y="1604520"/>
            <a:ext cx="109724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89"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90"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7" name="PlaceHolder 2"/>
          <p:cNvSpPr>
            <a:spLocks noGrp="1"/>
          </p:cNvSpPr>
          <p:nvPr>
            <p:ph type="body"/>
          </p:nvPr>
        </p:nvSpPr>
        <p:spPr>
          <a:xfrm>
            <a:off x="609480" y="1604520"/>
            <a:ext cx="109724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2"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94"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95"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
        <p:nvSpPr>
          <p:cNvPr id="96"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98"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9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100" name="PlaceHolder 4"/>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102"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103"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104" name="PlaceHolder 4"/>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106" name="PlaceHolder 2"/>
          <p:cNvSpPr>
            <a:spLocks noGrp="1"/>
          </p:cNvSpPr>
          <p:nvPr>
            <p:ph type="body"/>
          </p:nvPr>
        </p:nvSpPr>
        <p:spPr>
          <a:xfrm>
            <a:off x="609480" y="1604520"/>
            <a:ext cx="10972440" cy="1896840"/>
          </a:xfrm>
          <a:prstGeom prst="rect">
            <a:avLst/>
          </a:prstGeom>
        </p:spPr>
        <p:txBody>
          <a:bodyPr lIns="0" rIns="0" tIns="0" bIns="0">
            <a:normAutofit/>
          </a:bodyPr>
          <a:p>
            <a:endParaRPr b="0" lang="en-IN" sz="3200" spc="-1" strike="noStrike">
              <a:latin typeface="Arial"/>
            </a:endParaRPr>
          </a:p>
        </p:txBody>
      </p:sp>
      <p:sp>
        <p:nvSpPr>
          <p:cNvPr id="107" name="PlaceHolder 3"/>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109"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110"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111"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
        <p:nvSpPr>
          <p:cNvPr id="112" name="PlaceHolder 5"/>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114" name="PlaceHolder 2"/>
          <p:cNvSpPr>
            <a:spLocks noGrp="1"/>
          </p:cNvSpPr>
          <p:nvPr>
            <p:ph type="body"/>
          </p:nvPr>
        </p:nvSpPr>
        <p:spPr>
          <a:xfrm>
            <a:off x="609480" y="1604520"/>
            <a:ext cx="3533040" cy="1896840"/>
          </a:xfrm>
          <a:prstGeom prst="rect">
            <a:avLst/>
          </a:prstGeom>
        </p:spPr>
        <p:txBody>
          <a:bodyPr lIns="0" rIns="0" tIns="0" bIns="0">
            <a:normAutofit/>
          </a:bodyPr>
          <a:p>
            <a:endParaRPr b="0" lang="en-IN" sz="3200" spc="-1" strike="noStrike">
              <a:latin typeface="Arial"/>
            </a:endParaRPr>
          </a:p>
        </p:txBody>
      </p:sp>
      <p:sp>
        <p:nvSpPr>
          <p:cNvPr id="115" name="PlaceHolder 3"/>
          <p:cNvSpPr>
            <a:spLocks noGrp="1"/>
          </p:cNvSpPr>
          <p:nvPr>
            <p:ph type="body"/>
          </p:nvPr>
        </p:nvSpPr>
        <p:spPr>
          <a:xfrm>
            <a:off x="4319640" y="1604520"/>
            <a:ext cx="3533040" cy="1896840"/>
          </a:xfrm>
          <a:prstGeom prst="rect">
            <a:avLst/>
          </a:prstGeom>
        </p:spPr>
        <p:txBody>
          <a:bodyPr lIns="0" rIns="0" tIns="0" bIns="0">
            <a:normAutofit/>
          </a:bodyPr>
          <a:p>
            <a:endParaRPr b="0" lang="en-IN" sz="3200" spc="-1" strike="noStrike">
              <a:latin typeface="Arial"/>
            </a:endParaRPr>
          </a:p>
        </p:txBody>
      </p:sp>
      <p:sp>
        <p:nvSpPr>
          <p:cNvPr id="116" name="PlaceHolder 4"/>
          <p:cNvSpPr>
            <a:spLocks noGrp="1"/>
          </p:cNvSpPr>
          <p:nvPr>
            <p:ph type="body"/>
          </p:nvPr>
        </p:nvSpPr>
        <p:spPr>
          <a:xfrm>
            <a:off x="8029800" y="1604520"/>
            <a:ext cx="3533040" cy="1896840"/>
          </a:xfrm>
          <a:prstGeom prst="rect">
            <a:avLst/>
          </a:prstGeom>
        </p:spPr>
        <p:txBody>
          <a:bodyPr lIns="0" rIns="0" tIns="0" bIns="0">
            <a:normAutofit/>
          </a:bodyPr>
          <a:p>
            <a:endParaRPr b="0" lang="en-IN" sz="3200" spc="-1" strike="noStrike">
              <a:latin typeface="Arial"/>
            </a:endParaRPr>
          </a:p>
        </p:txBody>
      </p:sp>
      <p:sp>
        <p:nvSpPr>
          <p:cNvPr id="117" name="PlaceHolder 5"/>
          <p:cNvSpPr>
            <a:spLocks noGrp="1"/>
          </p:cNvSpPr>
          <p:nvPr>
            <p:ph type="body"/>
          </p:nvPr>
        </p:nvSpPr>
        <p:spPr>
          <a:xfrm>
            <a:off x="609480" y="3682080"/>
            <a:ext cx="3533040" cy="1896840"/>
          </a:xfrm>
          <a:prstGeom prst="rect">
            <a:avLst/>
          </a:prstGeom>
        </p:spPr>
        <p:txBody>
          <a:bodyPr lIns="0" rIns="0" tIns="0" bIns="0">
            <a:normAutofit/>
          </a:bodyPr>
          <a:p>
            <a:endParaRPr b="0" lang="en-IN" sz="3200" spc="-1" strike="noStrike">
              <a:latin typeface="Arial"/>
            </a:endParaRPr>
          </a:p>
        </p:txBody>
      </p:sp>
      <p:sp>
        <p:nvSpPr>
          <p:cNvPr id="118" name="PlaceHolder 6"/>
          <p:cNvSpPr>
            <a:spLocks noGrp="1"/>
          </p:cNvSpPr>
          <p:nvPr>
            <p:ph type="body"/>
          </p:nvPr>
        </p:nvSpPr>
        <p:spPr>
          <a:xfrm>
            <a:off x="4319640" y="3682080"/>
            <a:ext cx="3533040" cy="1896840"/>
          </a:xfrm>
          <a:prstGeom prst="rect">
            <a:avLst/>
          </a:prstGeom>
        </p:spPr>
        <p:txBody>
          <a:bodyPr lIns="0" rIns="0" tIns="0" bIns="0">
            <a:normAutofit/>
          </a:bodyPr>
          <a:p>
            <a:endParaRPr b="0" lang="en-IN" sz="3200" spc="-1" strike="noStrike">
              <a:latin typeface="Arial"/>
            </a:endParaRPr>
          </a:p>
        </p:txBody>
      </p:sp>
      <p:sp>
        <p:nvSpPr>
          <p:cNvPr id="119" name="PlaceHolder 7"/>
          <p:cNvSpPr>
            <a:spLocks noGrp="1"/>
          </p:cNvSpPr>
          <p:nvPr>
            <p:ph type="body"/>
          </p:nvPr>
        </p:nvSpPr>
        <p:spPr>
          <a:xfrm>
            <a:off x="8029800" y="3682080"/>
            <a:ext cx="35330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9"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10"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14"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15"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
        <p:nvSpPr>
          <p:cNvPr id="16"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18"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1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20" name="PlaceHolder 4"/>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22"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23"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24" name="PlaceHolder 4"/>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slideLayout" Target="../slideLayouts/slideLayout13.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 Id="rId9" Type="http://schemas.openxmlformats.org/officeDocument/2006/relationships/slideLayout" Target="../slideLayouts/slideLayout18.xml"/><Relationship Id="rId10" Type="http://schemas.openxmlformats.org/officeDocument/2006/relationships/slideLayout" Target="../slideLayouts/slideLayout19.xml"/><Relationship Id="rId11" Type="http://schemas.openxmlformats.org/officeDocument/2006/relationships/slideLayout" Target="../slideLayouts/slideLayout20.xml"/><Relationship Id="rId12" Type="http://schemas.openxmlformats.org/officeDocument/2006/relationships/slideLayout" Target="../slideLayouts/slideLayout21.xml"/><Relationship Id="rId13" Type="http://schemas.openxmlformats.org/officeDocument/2006/relationships/slideLayout" Target="../slideLayouts/slideLayout22.xml"/><Relationship Id="rId14" Type="http://schemas.openxmlformats.org/officeDocument/2006/relationships/slideLayout" Target="../slideLayouts/slideLayout23.xml"/><Relationship Id="rId15"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slideLayout" Target="../slideLayouts/slideLayout25.xml"/><Relationship Id="rId5" Type="http://schemas.openxmlformats.org/officeDocument/2006/relationships/slideLayout" Target="../slideLayouts/slideLayout26.xml"/><Relationship Id="rId6" Type="http://schemas.openxmlformats.org/officeDocument/2006/relationships/slideLayout" Target="../slideLayouts/slideLayout27.xml"/><Relationship Id="rId7" Type="http://schemas.openxmlformats.org/officeDocument/2006/relationships/slideLayout" Target="../slideLayouts/slideLayout28.xml"/><Relationship Id="rId8" Type="http://schemas.openxmlformats.org/officeDocument/2006/relationships/slideLayout" Target="../slideLayouts/slideLayout29.xml"/><Relationship Id="rId9" Type="http://schemas.openxmlformats.org/officeDocument/2006/relationships/slideLayout" Target="../slideLayouts/slideLayout30.xml"/><Relationship Id="rId10" Type="http://schemas.openxmlformats.org/officeDocument/2006/relationships/slideLayout" Target="../slideLayouts/slideLayout31.xml"/><Relationship Id="rId11" Type="http://schemas.openxmlformats.org/officeDocument/2006/relationships/slideLayout" Target="../slideLayouts/slideLayout32.xml"/><Relationship Id="rId12" Type="http://schemas.openxmlformats.org/officeDocument/2006/relationships/slideLayout" Target="../slideLayouts/slideLayout33.xml"/><Relationship Id="rId13" Type="http://schemas.openxmlformats.org/officeDocument/2006/relationships/slideLayout" Target="../slideLayouts/slideLayout34.xml"/><Relationship Id="rId14" Type="http://schemas.openxmlformats.org/officeDocument/2006/relationships/slideLayout" Target="../slideLayouts/slideLayout35.xml"/><Relationship Id="rId15"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0" name="Picture 6" descr=""/>
          <p:cNvPicPr/>
          <p:nvPr/>
        </p:nvPicPr>
        <p:blipFill>
          <a:blip r:embed="rId2"/>
          <a:stretch/>
        </p:blipFill>
        <p:spPr>
          <a:xfrm>
            <a:off x="10449360" y="325800"/>
            <a:ext cx="1445760" cy="378720"/>
          </a:xfrm>
          <a:prstGeom prst="rect">
            <a:avLst/>
          </a:prstGeom>
          <a:ln>
            <a:noFill/>
          </a:ln>
        </p:spPr>
      </p:pic>
      <p:pic>
        <p:nvPicPr>
          <p:cNvPr id="1" name="Picture 7" descr=""/>
          <p:cNvPicPr/>
          <p:nvPr/>
        </p:nvPicPr>
        <p:blipFill>
          <a:blip r:embed="rId3"/>
          <a:stretch/>
        </p:blipFill>
        <p:spPr>
          <a:xfrm>
            <a:off x="0" y="177840"/>
            <a:ext cx="1267200" cy="813960"/>
          </a:xfrm>
          <a:prstGeom prst="rect">
            <a:avLst/>
          </a:prstGeom>
          <a:ln>
            <a:noFill/>
          </a:ln>
        </p:spPr>
      </p:pic>
      <p:sp>
        <p:nvSpPr>
          <p:cNvPr id="2" name="PlaceHolder 1"/>
          <p:cNvSpPr>
            <a:spLocks noGrp="1"/>
          </p:cNvSpPr>
          <p:nvPr>
            <p:ph type="title"/>
          </p:nvPr>
        </p:nvSpPr>
        <p:spPr>
          <a:xfrm>
            <a:off x="609480" y="273600"/>
            <a:ext cx="10972080" cy="1144440"/>
          </a:xfrm>
          <a:prstGeom prst="rect">
            <a:avLst/>
          </a:prstGeom>
        </p:spPr>
        <p:txBody>
          <a:bodyPr lIns="0" rIns="0" tIns="0" bIns="0" anchor="ctr">
            <a:noAutofit/>
          </a:bodyPr>
          <a:p>
            <a:pPr algn="ctr"/>
            <a:r>
              <a:rPr b="0" lang="en-IN" sz="1800" spc="-1" strike="noStrike">
                <a:latin typeface="Arial"/>
              </a:rPr>
              <a:t>Click to edit the title text format</a:t>
            </a:r>
            <a:endParaRPr b="0" lang="en-IN" sz="1800" spc="-1" strike="noStrike">
              <a:latin typeface="Arial"/>
            </a:endParaRPr>
          </a:p>
        </p:txBody>
      </p:sp>
      <p:sp>
        <p:nvSpPr>
          <p:cNvPr id="3" name="PlaceHolder 2"/>
          <p:cNvSpPr>
            <a:spLocks noGrp="1"/>
          </p:cNvSpPr>
          <p:nvPr>
            <p:ph type="body"/>
          </p:nvPr>
        </p:nvSpPr>
        <p:spPr>
          <a:xfrm>
            <a:off x="609480" y="1604520"/>
            <a:ext cx="10972080" cy="3976920"/>
          </a:xfrm>
          <a:prstGeom prst="rect">
            <a:avLst/>
          </a:prstGeom>
        </p:spPr>
        <p:txBody>
          <a:bodyPr lIns="0" rIns="0" tIns="0" bIns="0">
            <a:normAutofit/>
          </a:bodyPr>
          <a:p>
            <a:pPr marL="432000" indent="-324000" algn="ctr">
              <a:spcBef>
                <a:spcPts val="1417"/>
              </a:spcBef>
              <a:buClr>
                <a:srgbClr val="000000"/>
              </a:buClr>
              <a:buSzPct val="45000"/>
              <a:buFont typeface="Wingdings" charset="2"/>
              <a:buChar char=""/>
            </a:pPr>
            <a:r>
              <a:rPr b="0" lang="en-IN" sz="1800" spc="-1" strike="noStrike">
                <a:latin typeface="Arial"/>
              </a:rPr>
              <a:t>Click to edit the outline text format</a:t>
            </a:r>
            <a:endParaRPr b="0" lang="en-IN" sz="1800" spc="-1" strike="noStrike">
              <a:latin typeface="Arial"/>
            </a:endParaRPr>
          </a:p>
          <a:p>
            <a:pPr lvl="1" marL="864000" indent="-324000" algn="ctr">
              <a:spcBef>
                <a:spcPts val="1134"/>
              </a:spcBef>
              <a:buClr>
                <a:srgbClr val="000000"/>
              </a:buClr>
              <a:buSzPct val="75000"/>
              <a:buFont typeface="Symbol" charset="2"/>
              <a:buChar char=""/>
            </a:pPr>
            <a:r>
              <a:rPr b="0" lang="en-IN" sz="1800" spc="-1" strike="noStrike">
                <a:latin typeface="Arial"/>
              </a:rPr>
              <a:t>Second Outline Level</a:t>
            </a:r>
            <a:endParaRPr b="0" lang="en-IN" sz="1800" spc="-1" strike="noStrike">
              <a:latin typeface="Arial"/>
            </a:endParaRPr>
          </a:p>
          <a:p>
            <a:pPr lvl="2" marL="1296000" indent="-288000" algn="ctr">
              <a:spcBef>
                <a:spcPts val="850"/>
              </a:spcBef>
              <a:buClr>
                <a:srgbClr val="000000"/>
              </a:buClr>
              <a:buSzPct val="45000"/>
              <a:buFont typeface="Wingdings" charset="2"/>
              <a:buChar char=""/>
            </a:pPr>
            <a:r>
              <a:rPr b="0" lang="en-IN" sz="1800" spc="-1" strike="noStrike">
                <a:latin typeface="Arial"/>
              </a:rPr>
              <a:t>Third Outline Level</a:t>
            </a:r>
            <a:endParaRPr b="0" lang="en-IN" sz="1800" spc="-1" strike="noStrike">
              <a:latin typeface="Arial"/>
            </a:endParaRPr>
          </a:p>
          <a:p>
            <a:pPr lvl="3" marL="1728000" indent="-216000" algn="ctr">
              <a:spcBef>
                <a:spcPts val="567"/>
              </a:spcBef>
              <a:buClr>
                <a:srgbClr val="000000"/>
              </a:buClr>
              <a:buSzPct val="75000"/>
              <a:buFont typeface="Symbol" charset="2"/>
              <a:buChar char=""/>
            </a:pPr>
            <a:r>
              <a:rPr b="0" lang="en-IN" sz="1800" spc="-1" strike="noStrike">
                <a:latin typeface="Arial"/>
              </a:rPr>
              <a:t>Fourth Outline Level</a:t>
            </a:r>
            <a:endParaRPr b="0" lang="en-IN" sz="1800" spc="-1" strike="noStrike">
              <a:latin typeface="Arial"/>
            </a:endParaRPr>
          </a:p>
          <a:p>
            <a:pPr lvl="4" marL="2160000" indent="-216000" algn="ctr">
              <a:spcBef>
                <a:spcPts val="283"/>
              </a:spcBef>
              <a:buClr>
                <a:srgbClr val="000000"/>
              </a:buClr>
              <a:buSzPct val="45000"/>
              <a:buFont typeface="Wingdings" charset="2"/>
              <a:buChar char=""/>
            </a:pPr>
            <a:r>
              <a:rPr b="0" lang="en-IN" sz="1800" spc="-1" strike="noStrike">
                <a:latin typeface="Arial"/>
              </a:rPr>
              <a:t>Fifth Outline Level</a:t>
            </a:r>
            <a:endParaRPr b="0" lang="en-IN" sz="1800" spc="-1" strike="noStrike">
              <a:latin typeface="Arial"/>
            </a:endParaRPr>
          </a:p>
          <a:p>
            <a:pPr lvl="5" marL="2592000" indent="-216000" algn="ctr">
              <a:spcBef>
                <a:spcPts val="283"/>
              </a:spcBef>
              <a:buClr>
                <a:srgbClr val="000000"/>
              </a:buClr>
              <a:buSzPct val="45000"/>
              <a:buFont typeface="Wingdings" charset="2"/>
              <a:buChar char=""/>
            </a:pPr>
            <a:r>
              <a:rPr b="0" lang="en-IN" sz="1800" spc="-1" strike="noStrike">
                <a:latin typeface="Arial"/>
              </a:rPr>
              <a:t>Sixth Outline Level</a:t>
            </a:r>
            <a:endParaRPr b="0" lang="en-IN" sz="1800" spc="-1" strike="noStrike">
              <a:latin typeface="Arial"/>
            </a:endParaRPr>
          </a:p>
          <a:p>
            <a:pPr lvl="6" marL="3024000" indent="-216000" algn="ctr">
              <a:spcBef>
                <a:spcPts val="283"/>
              </a:spcBef>
              <a:buClr>
                <a:srgbClr val="000000"/>
              </a:buClr>
              <a:buSzPct val="45000"/>
              <a:buFont typeface="Wingdings" charset="2"/>
              <a:buChar char=""/>
            </a:pPr>
            <a:r>
              <a:rPr b="0" lang="en-IN" sz="1800" spc="-1" strike="noStrike">
                <a:latin typeface="Arial"/>
              </a:rPr>
              <a:t>Seventh Outline Level</a:t>
            </a:r>
            <a:endParaRPr b="0" lang="en-IN"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40" name="Picture 6" descr=""/>
          <p:cNvPicPr/>
          <p:nvPr/>
        </p:nvPicPr>
        <p:blipFill>
          <a:blip r:embed="rId2"/>
          <a:stretch/>
        </p:blipFill>
        <p:spPr>
          <a:xfrm>
            <a:off x="10449360" y="325800"/>
            <a:ext cx="1445760" cy="378720"/>
          </a:xfrm>
          <a:prstGeom prst="rect">
            <a:avLst/>
          </a:prstGeom>
          <a:ln>
            <a:noFill/>
          </a:ln>
        </p:spPr>
      </p:pic>
      <p:pic>
        <p:nvPicPr>
          <p:cNvPr id="41" name="Picture 7" descr=""/>
          <p:cNvPicPr/>
          <p:nvPr/>
        </p:nvPicPr>
        <p:blipFill>
          <a:blip r:embed="rId3"/>
          <a:stretch/>
        </p:blipFill>
        <p:spPr>
          <a:xfrm>
            <a:off x="0" y="177840"/>
            <a:ext cx="1267200" cy="813960"/>
          </a:xfrm>
          <a:prstGeom prst="rect">
            <a:avLst/>
          </a:prstGeom>
          <a:ln>
            <a:noFill/>
          </a:ln>
        </p:spPr>
      </p:pic>
      <p:sp>
        <p:nvSpPr>
          <p:cNvPr id="4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43"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80" name="Picture 6" descr=""/>
          <p:cNvPicPr/>
          <p:nvPr/>
        </p:nvPicPr>
        <p:blipFill>
          <a:blip r:embed="rId2"/>
          <a:stretch/>
        </p:blipFill>
        <p:spPr>
          <a:xfrm>
            <a:off x="10449360" y="325800"/>
            <a:ext cx="1445760" cy="378720"/>
          </a:xfrm>
          <a:prstGeom prst="rect">
            <a:avLst/>
          </a:prstGeom>
          <a:ln>
            <a:noFill/>
          </a:ln>
        </p:spPr>
      </p:pic>
      <p:pic>
        <p:nvPicPr>
          <p:cNvPr id="81" name="Picture 7" descr=""/>
          <p:cNvPicPr/>
          <p:nvPr/>
        </p:nvPicPr>
        <p:blipFill>
          <a:blip r:embed="rId3"/>
          <a:stretch/>
        </p:blipFill>
        <p:spPr>
          <a:xfrm>
            <a:off x="0" y="177840"/>
            <a:ext cx="1267200" cy="813960"/>
          </a:xfrm>
          <a:prstGeom prst="rect">
            <a:avLst/>
          </a:prstGeom>
          <a:ln>
            <a:noFill/>
          </a:ln>
        </p:spPr>
      </p:pic>
      <p:sp>
        <p:nvSpPr>
          <p:cNvPr id="8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83"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84" r:id="rId13"/>
    <p:sldLayoutId id="2147483685" r:id="rId14"/>
    <p:sldLayoutId id="2147483686" r:id="rId15"/>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image" Target="../media/image9.png"/><Relationship Id="rId3"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CustomShape 1"/>
          <p:cNvSpPr/>
          <p:nvPr/>
        </p:nvSpPr>
        <p:spPr>
          <a:xfrm>
            <a:off x="1391400" y="344520"/>
            <a:ext cx="9142920" cy="3192840"/>
          </a:xfrm>
          <a:prstGeom prst="rect">
            <a:avLst/>
          </a:prstGeom>
          <a:noFill/>
          <a:ln>
            <a:noFill/>
          </a:ln>
        </p:spPr>
        <p:style>
          <a:lnRef idx="0"/>
          <a:fillRef idx="0"/>
          <a:effectRef idx="0"/>
          <a:fontRef idx="minor"/>
        </p:style>
        <p:txBody>
          <a:bodyPr lIns="90000" rIns="90000" tIns="45000" bIns="45000" anchor="b">
            <a:normAutofit/>
          </a:bodyPr>
          <a:p>
            <a:pPr algn="ctr">
              <a:lnSpc>
                <a:spcPct val="90000"/>
              </a:lnSpc>
            </a:pPr>
            <a:r>
              <a:rPr b="0" lang="en-IN" sz="2800" spc="-1" strike="noStrike">
                <a:solidFill>
                  <a:srgbClr val="000000"/>
                </a:solidFill>
                <a:latin typeface="Times New Roman"/>
                <a:ea typeface="DejaVu Sans"/>
              </a:rPr>
              <a:t>INVESTMENT ASSIGNMENT</a:t>
            </a:r>
            <a:br/>
            <a:br/>
            <a:r>
              <a:rPr b="0" lang="en-IN" sz="2800" spc="-1" strike="noStrike">
                <a:solidFill>
                  <a:srgbClr val="000000"/>
                </a:solidFill>
                <a:latin typeface="Times New Roman"/>
                <a:ea typeface="DejaVu Sans"/>
              </a:rPr>
              <a:t>SUBMISSION </a:t>
            </a:r>
            <a:endParaRPr b="0" lang="en-IN" sz="2800" spc="-1" strike="noStrike">
              <a:latin typeface="Arial"/>
            </a:endParaRPr>
          </a:p>
        </p:txBody>
      </p:sp>
      <p:sp>
        <p:nvSpPr>
          <p:cNvPr id="121" name="CustomShape 2"/>
          <p:cNvSpPr/>
          <p:nvPr/>
        </p:nvSpPr>
        <p:spPr>
          <a:xfrm>
            <a:off x="388440" y="4793760"/>
            <a:ext cx="6137640" cy="1530720"/>
          </a:xfrm>
          <a:prstGeom prst="rect">
            <a:avLst/>
          </a:prstGeom>
          <a:noFill/>
          <a:ln>
            <a:noFill/>
          </a:ln>
        </p:spPr>
        <p:style>
          <a:lnRef idx="0"/>
          <a:fillRef idx="0"/>
          <a:effectRef idx="0"/>
          <a:fontRef idx="minor"/>
        </p:style>
        <p:txBody>
          <a:bodyPr lIns="90000" rIns="90000" tIns="45000" bIns="45000">
            <a:normAutofit/>
          </a:bodyPr>
          <a:p>
            <a:pPr>
              <a:lnSpc>
                <a:spcPct val="90000"/>
              </a:lnSpc>
              <a:spcBef>
                <a:spcPts val="1001"/>
              </a:spcBef>
            </a:pPr>
            <a:r>
              <a:rPr b="0" lang="en-IN" sz="1800" spc="-1" strike="noStrike">
                <a:solidFill>
                  <a:srgbClr val="000000"/>
                </a:solidFill>
                <a:latin typeface="Times New Roman"/>
                <a:ea typeface="DejaVu Sans"/>
              </a:rPr>
              <a:t>Name: Ayush Mandowara</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 name="CustomShape 1"/>
          <p:cNvSpPr/>
          <p:nvPr/>
        </p:nvSpPr>
        <p:spPr>
          <a:xfrm>
            <a:off x="405000" y="1855080"/>
            <a:ext cx="11167560" cy="4343040"/>
          </a:xfrm>
          <a:prstGeom prst="rect">
            <a:avLst/>
          </a:prstGeom>
          <a:noFill/>
          <a:ln>
            <a:noFill/>
          </a:ln>
        </p:spPr>
        <p:style>
          <a:lnRef idx="0"/>
          <a:fillRef idx="0"/>
          <a:effectRef idx="0"/>
          <a:fontRef idx="minor"/>
        </p:style>
        <p:txBody>
          <a:bodyPr lIns="90000" rIns="90000" tIns="45000" bIns="45000">
            <a:normAutofit/>
          </a:bodyPr>
          <a:p>
            <a:pPr marL="432000" indent="-323280">
              <a:lnSpc>
                <a:spcPct val="100000"/>
              </a:lnSpc>
              <a:spcBef>
                <a:spcPts val="1417"/>
              </a:spcBef>
              <a:buClr>
                <a:srgbClr val="000000"/>
              </a:buClr>
              <a:buSzPct val="45000"/>
              <a:buFont typeface="Wingdings" charset="2"/>
              <a:buChar char=""/>
            </a:pPr>
            <a:r>
              <a:rPr b="0" lang="en-US" sz="2800" spc="-1" strike="noStrike">
                <a:solidFill>
                  <a:srgbClr val="000000"/>
                </a:solidFill>
                <a:latin typeface="Times New Roman"/>
                <a:ea typeface="DejaVu Sans"/>
              </a:rPr>
              <a:t>Spark Funds is looking to invest in Startups. Since they are in early stages of being an investment fund, they want to invest their money where most other funds are already investing. They have a bracket of 5 Million to 15 Million per round of investment and want to invest in countries where the official language is English, in order to have easier communication with the companies they invest in.</a:t>
            </a:r>
            <a:endParaRPr b="0" lang="en-IN" sz="2800" spc="-1" strike="noStrike">
              <a:latin typeface="Arial"/>
            </a:endParaRPr>
          </a:p>
          <a:p>
            <a:pPr marL="432000" indent="-323280">
              <a:lnSpc>
                <a:spcPct val="100000"/>
              </a:lnSpc>
              <a:spcBef>
                <a:spcPts val="1417"/>
              </a:spcBef>
              <a:buClr>
                <a:srgbClr val="000000"/>
              </a:buClr>
              <a:buSzPct val="45000"/>
              <a:buFont typeface="Wingdings" charset="2"/>
              <a:buChar char=""/>
            </a:pPr>
            <a:r>
              <a:rPr b="0" lang="en-US" sz="2800" spc="-1" strike="noStrike">
                <a:solidFill>
                  <a:srgbClr val="000000"/>
                </a:solidFill>
                <a:latin typeface="Times New Roman"/>
                <a:ea typeface="DejaVu Sans"/>
              </a:rPr>
              <a:t>Spark Funds has provided us with the required data sets for the analysis, and our objective is to identify countries &amp; sectors in which they can invest.</a:t>
            </a:r>
            <a:endParaRPr b="0" lang="en-IN" sz="2800" spc="-1" strike="noStrike">
              <a:latin typeface="Arial"/>
            </a:endParaRPr>
          </a:p>
        </p:txBody>
      </p:sp>
      <p:sp>
        <p:nvSpPr>
          <p:cNvPr id="123" name="CustomShape 2"/>
          <p:cNvSpPr/>
          <p:nvPr/>
        </p:nvSpPr>
        <p:spPr>
          <a:xfrm>
            <a:off x="1136520" y="640080"/>
            <a:ext cx="9312840" cy="85500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1" lang="en-IN" sz="4000" spc="-1" strike="noStrike">
                <a:solidFill>
                  <a:srgbClr val="000000"/>
                </a:solidFill>
                <a:latin typeface="Times New Roman"/>
                <a:ea typeface="DejaVu Sans"/>
              </a:rPr>
              <a:t> </a:t>
            </a:r>
            <a:r>
              <a:rPr b="0" lang="en-IN" sz="2800" spc="-1" strike="noStrike">
                <a:solidFill>
                  <a:srgbClr val="000000"/>
                </a:solidFill>
                <a:latin typeface="Times New Roman"/>
                <a:ea typeface="DejaVu Sans"/>
              </a:rPr>
              <a:t>Abstract</a:t>
            </a:r>
            <a:endParaRPr b="0" lang="en-IN" sz="28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CustomShape 1"/>
          <p:cNvSpPr/>
          <p:nvPr/>
        </p:nvSpPr>
        <p:spPr>
          <a:xfrm>
            <a:off x="1136520" y="640080"/>
            <a:ext cx="9312840" cy="85500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1" lang="en-IN" sz="4000" spc="-1" strike="noStrike">
                <a:solidFill>
                  <a:srgbClr val="000000"/>
                </a:solidFill>
                <a:latin typeface="Times New Roman"/>
                <a:ea typeface="DejaVu Sans"/>
              </a:rPr>
              <a:t> </a:t>
            </a:r>
            <a:r>
              <a:rPr b="0" lang="en-IN" sz="2800" spc="-1" strike="noStrike">
                <a:solidFill>
                  <a:srgbClr val="000000"/>
                </a:solidFill>
                <a:latin typeface="Times New Roman"/>
                <a:ea typeface="DejaVu Sans"/>
              </a:rPr>
              <a:t>Problem solving methodology</a:t>
            </a:r>
            <a:endParaRPr b="0" lang="en-IN" sz="2800" spc="-1" strike="noStrike">
              <a:latin typeface="Arial"/>
            </a:endParaRPr>
          </a:p>
        </p:txBody>
      </p:sp>
      <p:sp>
        <p:nvSpPr>
          <p:cNvPr id="125" name="CustomShape 2"/>
          <p:cNvSpPr/>
          <p:nvPr/>
        </p:nvSpPr>
        <p:spPr>
          <a:xfrm>
            <a:off x="405000" y="1855080"/>
            <a:ext cx="11167560" cy="4343040"/>
          </a:xfrm>
          <a:prstGeom prst="rect">
            <a:avLst/>
          </a:prstGeom>
          <a:noFill/>
          <a:ln>
            <a:noFill/>
          </a:ln>
        </p:spPr>
        <p:style>
          <a:lnRef idx="0"/>
          <a:fillRef idx="0"/>
          <a:effectRef idx="0"/>
          <a:fontRef idx="minor"/>
        </p:style>
      </p:sp>
      <p:pic>
        <p:nvPicPr>
          <p:cNvPr id="126" name="" descr=""/>
          <p:cNvPicPr/>
          <p:nvPr/>
        </p:nvPicPr>
        <p:blipFill>
          <a:blip r:embed="rId1"/>
          <a:stretch/>
        </p:blipFill>
        <p:spPr>
          <a:xfrm>
            <a:off x="864000" y="1584000"/>
            <a:ext cx="8783640" cy="4999320"/>
          </a:xfrm>
          <a:prstGeom prst="rect">
            <a:avLst/>
          </a:prstGeom>
          <a:ln>
            <a:noFill/>
          </a:ln>
        </p:spPr>
      </p:pic>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CustomShape 1"/>
          <p:cNvSpPr/>
          <p:nvPr/>
        </p:nvSpPr>
        <p:spPr>
          <a:xfrm>
            <a:off x="1136520" y="640080"/>
            <a:ext cx="9312840" cy="85500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1" lang="en-IN" sz="4000" spc="-1" strike="noStrike">
                <a:solidFill>
                  <a:srgbClr val="000000"/>
                </a:solidFill>
                <a:latin typeface="Times New Roman"/>
                <a:ea typeface="DejaVu Sans"/>
              </a:rPr>
              <a:t> </a:t>
            </a:r>
            <a:r>
              <a:rPr b="0" lang="en-IN" sz="2800" spc="-1" strike="noStrike">
                <a:solidFill>
                  <a:srgbClr val="000000"/>
                </a:solidFill>
                <a:latin typeface="Times New Roman"/>
                <a:ea typeface="DejaVu Sans"/>
              </a:rPr>
              <a:t>Analysis – Identifying Most Suitable Funding Type</a:t>
            </a:r>
            <a:endParaRPr b="0" lang="en-IN" sz="2800" spc="-1" strike="noStrike">
              <a:latin typeface="Arial"/>
            </a:endParaRPr>
          </a:p>
        </p:txBody>
      </p:sp>
      <p:sp>
        <p:nvSpPr>
          <p:cNvPr id="128" name="CustomShape 2"/>
          <p:cNvSpPr/>
          <p:nvPr/>
        </p:nvSpPr>
        <p:spPr>
          <a:xfrm>
            <a:off x="405000" y="1855080"/>
            <a:ext cx="11167560" cy="4343040"/>
          </a:xfrm>
          <a:prstGeom prst="rect">
            <a:avLst/>
          </a:prstGeom>
          <a:noFill/>
          <a:ln>
            <a:noFill/>
          </a:ln>
        </p:spPr>
        <p:style>
          <a:lnRef idx="0"/>
          <a:fillRef idx="0"/>
          <a:effectRef idx="0"/>
          <a:fontRef idx="minor"/>
        </p:style>
        <p:txBody>
          <a:bodyPr lIns="90000" rIns="90000" tIns="45000" bIns="45000">
            <a:normAutofit/>
          </a:bodyPr>
          <a:p>
            <a:pPr marL="432000" indent="-323280">
              <a:lnSpc>
                <a:spcPct val="100000"/>
              </a:lnSpc>
              <a:spcBef>
                <a:spcPts val="1417"/>
              </a:spcBef>
              <a:buClr>
                <a:srgbClr val="000000"/>
              </a:buClr>
              <a:buSzPct val="45000"/>
              <a:buFont typeface="Wingdings" charset="2"/>
              <a:buChar char=""/>
            </a:pPr>
            <a:r>
              <a:rPr b="0" lang="en-US" sz="2800" spc="-1" strike="noStrike">
                <a:solidFill>
                  <a:srgbClr val="000000"/>
                </a:solidFill>
                <a:latin typeface="Times New Roman"/>
                <a:ea typeface="DejaVu Sans"/>
              </a:rPr>
              <a:t>Most companies by count have been funded by Venture Funding</a:t>
            </a:r>
            <a:endParaRPr b="0" lang="en-IN" sz="2800" spc="-1" strike="noStrike">
              <a:latin typeface="Arial"/>
            </a:endParaRPr>
          </a:p>
          <a:p>
            <a:pPr marL="432000" indent="-323280">
              <a:lnSpc>
                <a:spcPct val="100000"/>
              </a:lnSpc>
              <a:spcBef>
                <a:spcPts val="1417"/>
              </a:spcBef>
              <a:buClr>
                <a:srgbClr val="000000"/>
              </a:buClr>
              <a:buSzPct val="45000"/>
              <a:buFont typeface="Wingdings" charset="2"/>
              <a:buChar char=""/>
            </a:pPr>
            <a:r>
              <a:rPr b="0" lang="en-US" sz="2800" spc="-1" strike="noStrike">
                <a:solidFill>
                  <a:srgbClr val="000000"/>
                </a:solidFill>
                <a:latin typeface="Times New Roman"/>
                <a:ea typeface="DejaVu Sans"/>
              </a:rPr>
              <a:t>Venture Funding Investment is also suitable as per the business requirement of 5 – 15 Million USD per funding round. The median investment is 5 Million in this type. Other types are either below or above the threshold.</a:t>
            </a:r>
            <a:endParaRPr b="0" lang="en-IN" sz="2800" spc="-1" strike="noStrike">
              <a:latin typeface="Arial"/>
            </a:endParaRPr>
          </a:p>
          <a:p>
            <a:pPr>
              <a:lnSpc>
                <a:spcPct val="100000"/>
              </a:lnSpc>
              <a:spcBef>
                <a:spcPts val="1417"/>
              </a:spcBef>
            </a:pPr>
            <a:endParaRPr b="0" lang="en-IN" sz="2800" spc="-1" strike="noStrike">
              <a:latin typeface="Arial"/>
            </a:endParaRPr>
          </a:p>
          <a:p>
            <a:pPr marL="432000" indent="-323280">
              <a:lnSpc>
                <a:spcPct val="100000"/>
              </a:lnSpc>
              <a:spcBef>
                <a:spcPts val="1417"/>
              </a:spcBef>
              <a:buClr>
                <a:srgbClr val="000000"/>
              </a:buClr>
              <a:buSzPct val="45000"/>
              <a:buFont typeface="Wingdings" charset="2"/>
              <a:buChar char=""/>
            </a:pPr>
            <a:r>
              <a:rPr b="1" lang="en-US" sz="2800" spc="-1" strike="noStrike">
                <a:solidFill>
                  <a:srgbClr val="000000"/>
                </a:solidFill>
                <a:latin typeface="Times New Roman"/>
                <a:ea typeface="DejaVu Sans"/>
              </a:rPr>
              <a:t>Spark Funds can be a Venture Funding Investor</a:t>
            </a:r>
            <a:endParaRPr b="0" lang="en-IN" sz="28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CustomShape 1"/>
          <p:cNvSpPr/>
          <p:nvPr/>
        </p:nvSpPr>
        <p:spPr>
          <a:xfrm>
            <a:off x="1136520" y="640080"/>
            <a:ext cx="9312840" cy="85500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1" lang="en-IN" sz="4000" spc="-1" strike="noStrike">
                <a:solidFill>
                  <a:srgbClr val="000000"/>
                </a:solidFill>
                <a:latin typeface="Times New Roman"/>
                <a:ea typeface="DejaVu Sans"/>
              </a:rPr>
              <a:t> </a:t>
            </a:r>
            <a:r>
              <a:rPr b="0" lang="en-IN" sz="2800" spc="-1" strike="noStrike">
                <a:solidFill>
                  <a:srgbClr val="000000"/>
                </a:solidFill>
                <a:latin typeface="Times New Roman"/>
                <a:ea typeface="DejaVu Sans"/>
              </a:rPr>
              <a:t>Analysis – Prominent English Speaking Countries</a:t>
            </a:r>
            <a:endParaRPr b="0" lang="en-IN" sz="2800" spc="-1" strike="noStrike">
              <a:latin typeface="Arial"/>
            </a:endParaRPr>
          </a:p>
        </p:txBody>
      </p:sp>
      <p:sp>
        <p:nvSpPr>
          <p:cNvPr id="130" name="CustomShape 2"/>
          <p:cNvSpPr/>
          <p:nvPr/>
        </p:nvSpPr>
        <p:spPr>
          <a:xfrm>
            <a:off x="405000" y="1855080"/>
            <a:ext cx="11167560" cy="4343040"/>
          </a:xfrm>
          <a:prstGeom prst="rect">
            <a:avLst/>
          </a:prstGeom>
          <a:noFill/>
          <a:ln>
            <a:noFill/>
          </a:ln>
        </p:spPr>
        <p:style>
          <a:lnRef idx="0"/>
          <a:fillRef idx="0"/>
          <a:effectRef idx="0"/>
          <a:fontRef idx="minor"/>
        </p:style>
        <p:txBody>
          <a:bodyPr lIns="90000" rIns="90000" tIns="45000" bIns="45000">
            <a:normAutofit fontScale="85000"/>
          </a:bodyPr>
          <a:p>
            <a:pPr marL="432000" indent="-323280">
              <a:lnSpc>
                <a:spcPct val="100000"/>
              </a:lnSpc>
              <a:spcBef>
                <a:spcPts val="1417"/>
              </a:spcBef>
              <a:buClr>
                <a:srgbClr val="000000"/>
              </a:buClr>
              <a:buSzPct val="45000"/>
              <a:buFont typeface="Wingdings" charset="2"/>
              <a:buChar char=""/>
            </a:pPr>
            <a:r>
              <a:rPr b="0" lang="en-US" sz="2800" spc="-1" strike="noStrike">
                <a:solidFill>
                  <a:srgbClr val="000000"/>
                </a:solidFill>
                <a:latin typeface="Times New Roman"/>
                <a:ea typeface="DejaVu Sans"/>
              </a:rPr>
              <a:t>Most companies in the belong to the </a:t>
            </a:r>
            <a:r>
              <a:rPr b="1" lang="en-US" sz="2800" spc="-1" strike="noStrike">
                <a:solidFill>
                  <a:srgbClr val="000000"/>
                </a:solidFill>
                <a:latin typeface="Times New Roman"/>
                <a:ea typeface="DejaVu Sans"/>
              </a:rPr>
              <a:t>USA</a:t>
            </a:r>
            <a:r>
              <a:rPr b="0" lang="en-US" sz="2800" spc="-1" strike="noStrike">
                <a:solidFill>
                  <a:srgbClr val="000000"/>
                </a:solidFill>
                <a:latin typeface="Times New Roman"/>
                <a:ea typeface="DejaVu Sans"/>
              </a:rPr>
              <a:t>. It is also most heavily funded country. Prominent Sectors in USA include “Others”, “Cleantech / Semiconductors” &amp; “Social, Finace, Analytics, Adverstising". A total 129 billion+ have been invested here. </a:t>
            </a:r>
            <a:r>
              <a:rPr b="1" lang="en-US" sz="2800" spc="-1" strike="noStrike">
                <a:solidFill>
                  <a:srgbClr val="000000"/>
                </a:solidFill>
                <a:latin typeface="Times New Roman"/>
                <a:ea typeface="DejaVu Sans"/>
              </a:rPr>
              <a:t>15,000+ companies in the USA were funded within our business constraints</a:t>
            </a:r>
            <a:r>
              <a:rPr b="0" lang="en-US" sz="2800" spc="-1" strike="noStrike">
                <a:solidFill>
                  <a:srgbClr val="000000"/>
                </a:solidFill>
                <a:latin typeface="Times New Roman"/>
                <a:ea typeface="DejaVu Sans"/>
              </a:rPr>
              <a:t>.</a:t>
            </a:r>
            <a:endParaRPr b="0" lang="en-IN" sz="2800" spc="-1" strike="noStrike">
              <a:latin typeface="Arial"/>
            </a:endParaRPr>
          </a:p>
          <a:p>
            <a:pPr marL="432000" indent="-323280">
              <a:lnSpc>
                <a:spcPct val="100000"/>
              </a:lnSpc>
              <a:spcBef>
                <a:spcPts val="1417"/>
              </a:spcBef>
              <a:buClr>
                <a:srgbClr val="000000"/>
              </a:buClr>
              <a:buSzPct val="45000"/>
              <a:buFont typeface="Wingdings" charset="2"/>
              <a:buChar char=""/>
            </a:pPr>
            <a:r>
              <a:rPr b="1" lang="en-US" sz="2800" spc="-1" strike="noStrike">
                <a:solidFill>
                  <a:srgbClr val="000000"/>
                </a:solidFill>
                <a:latin typeface="Times New Roman"/>
                <a:ea typeface="DejaVu Sans"/>
              </a:rPr>
              <a:t>UK</a:t>
            </a:r>
            <a:r>
              <a:rPr b="0" lang="en-US" sz="2800" spc="-1" strike="noStrike">
                <a:solidFill>
                  <a:srgbClr val="000000"/>
                </a:solidFill>
                <a:latin typeface="Times New Roman"/>
                <a:ea typeface="DejaVu Sans"/>
              </a:rPr>
              <a:t> is the second most invested country with total investment of 66Billion+ USD. The popular sectors are same as the USA.</a:t>
            </a:r>
            <a:endParaRPr b="0" lang="en-IN" sz="2800" spc="-1" strike="noStrike">
              <a:latin typeface="Arial"/>
            </a:endParaRPr>
          </a:p>
          <a:p>
            <a:pPr marL="432000" indent="-323280">
              <a:lnSpc>
                <a:spcPct val="100000"/>
              </a:lnSpc>
              <a:spcBef>
                <a:spcPts val="1417"/>
              </a:spcBef>
              <a:buClr>
                <a:srgbClr val="000000"/>
              </a:buClr>
              <a:buSzPct val="45000"/>
              <a:buFont typeface="Wingdings" charset="2"/>
              <a:buChar char=""/>
            </a:pPr>
            <a:r>
              <a:rPr b="1" lang="en-US" sz="2800" spc="-1" strike="noStrike">
                <a:solidFill>
                  <a:srgbClr val="000000"/>
                </a:solidFill>
                <a:latin typeface="Times New Roman"/>
                <a:ea typeface="DejaVu Sans"/>
              </a:rPr>
              <a:t>India </a:t>
            </a:r>
            <a:r>
              <a:rPr b="0" lang="en-US" sz="2800" spc="-1" strike="noStrike">
                <a:solidFill>
                  <a:srgbClr val="000000"/>
                </a:solidFill>
                <a:latin typeface="Times New Roman"/>
                <a:ea typeface="DejaVu Sans"/>
              </a:rPr>
              <a:t>is the third most invest country with total investment of 3Billion+ USD. Sectors “Others” and “Social, Finance, Analytics, Advertising” are prominent here as well. However, instead of “Cleantech”, “News, Search and Messaging” in a more popular investment choice</a:t>
            </a:r>
            <a:endParaRPr b="0" lang="en-IN" sz="28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CustomShape 1"/>
          <p:cNvSpPr/>
          <p:nvPr/>
        </p:nvSpPr>
        <p:spPr>
          <a:xfrm>
            <a:off x="1136520" y="640080"/>
            <a:ext cx="9312840" cy="85500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1" lang="en-IN" sz="4000" spc="-1" strike="noStrike">
                <a:solidFill>
                  <a:srgbClr val="000000"/>
                </a:solidFill>
                <a:latin typeface="Times New Roman"/>
                <a:ea typeface="DejaVu Sans"/>
              </a:rPr>
              <a:t> </a:t>
            </a:r>
            <a:r>
              <a:rPr b="0" lang="en-IN" sz="2800" spc="-1" strike="noStrike">
                <a:solidFill>
                  <a:srgbClr val="000000"/>
                </a:solidFill>
                <a:latin typeface="Times New Roman"/>
                <a:ea typeface="DejaVu Sans"/>
              </a:rPr>
              <a:t>Results – Spark Funds should be a Venture Funding Investor</a:t>
            </a:r>
            <a:endParaRPr b="0" lang="en-IN" sz="2800" spc="-1" strike="noStrike">
              <a:latin typeface="Arial"/>
            </a:endParaRPr>
          </a:p>
        </p:txBody>
      </p:sp>
      <p:pic>
        <p:nvPicPr>
          <p:cNvPr id="132" name="" descr=""/>
          <p:cNvPicPr/>
          <p:nvPr/>
        </p:nvPicPr>
        <p:blipFill>
          <a:blip r:embed="rId1"/>
          <a:stretch/>
        </p:blipFill>
        <p:spPr>
          <a:xfrm>
            <a:off x="448920" y="2448000"/>
            <a:ext cx="6750720" cy="3375000"/>
          </a:xfrm>
          <a:prstGeom prst="rect">
            <a:avLst/>
          </a:prstGeom>
          <a:ln>
            <a:noFill/>
          </a:ln>
        </p:spPr>
      </p:pic>
      <p:pic>
        <p:nvPicPr>
          <p:cNvPr id="133" name="" descr=""/>
          <p:cNvPicPr/>
          <p:nvPr/>
        </p:nvPicPr>
        <p:blipFill>
          <a:blip r:embed="rId2"/>
          <a:stretch/>
        </p:blipFill>
        <p:spPr>
          <a:xfrm>
            <a:off x="6949080" y="2103480"/>
            <a:ext cx="4570560" cy="3656160"/>
          </a:xfrm>
          <a:prstGeom prst="rect">
            <a:avLst/>
          </a:prstGeom>
          <a:ln>
            <a:noFill/>
          </a:ln>
        </p:spPr>
      </p:pic>
      <p:sp>
        <p:nvSpPr>
          <p:cNvPr id="134" name="CustomShape 2"/>
          <p:cNvSpPr/>
          <p:nvPr/>
        </p:nvSpPr>
        <p:spPr>
          <a:xfrm>
            <a:off x="3456000" y="1656000"/>
            <a:ext cx="5941080" cy="65268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1800" spc="-1" strike="noStrike">
                <a:solidFill>
                  <a:srgbClr val="000000"/>
                </a:solidFill>
                <a:latin typeface="Times New Roman"/>
              </a:rPr>
              <a:t>Median Investments per Funding Type</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CustomShape 1"/>
          <p:cNvSpPr/>
          <p:nvPr/>
        </p:nvSpPr>
        <p:spPr>
          <a:xfrm>
            <a:off x="1136520" y="640080"/>
            <a:ext cx="9312840" cy="85500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1" lang="en-IN" sz="4000" spc="-1" strike="noStrike">
                <a:solidFill>
                  <a:srgbClr val="000000"/>
                </a:solidFill>
                <a:latin typeface="Times New Roman"/>
                <a:ea typeface="DejaVu Sans"/>
              </a:rPr>
              <a:t> </a:t>
            </a:r>
            <a:r>
              <a:rPr b="0" lang="en-IN" sz="2800" spc="-1" strike="noStrike">
                <a:solidFill>
                  <a:srgbClr val="000000"/>
                </a:solidFill>
                <a:latin typeface="Times New Roman"/>
                <a:ea typeface="DejaVu Sans"/>
              </a:rPr>
              <a:t>Results – Spark Funds should invest in USA, UK &amp; India </a:t>
            </a:r>
            <a:endParaRPr b="0" lang="en-IN" sz="2800" spc="-1" strike="noStrike">
              <a:latin typeface="Arial"/>
            </a:endParaRPr>
          </a:p>
        </p:txBody>
      </p:sp>
      <p:pic>
        <p:nvPicPr>
          <p:cNvPr id="136" name="" descr=""/>
          <p:cNvPicPr/>
          <p:nvPr/>
        </p:nvPicPr>
        <p:blipFill>
          <a:blip r:embed="rId1"/>
          <a:stretch/>
        </p:blipFill>
        <p:spPr>
          <a:xfrm>
            <a:off x="0" y="1656000"/>
            <a:ext cx="12191400" cy="4875840"/>
          </a:xfrm>
          <a:prstGeom prst="rect">
            <a:avLst/>
          </a:prstGeom>
          <a:ln>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CustomShape 1"/>
          <p:cNvSpPr/>
          <p:nvPr/>
        </p:nvSpPr>
        <p:spPr>
          <a:xfrm>
            <a:off x="1136520" y="640080"/>
            <a:ext cx="9312840" cy="85500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1" lang="en-IN" sz="4000" spc="-1" strike="noStrike">
                <a:solidFill>
                  <a:srgbClr val="000000"/>
                </a:solidFill>
                <a:latin typeface="Times New Roman"/>
                <a:ea typeface="DejaVu Sans"/>
              </a:rPr>
              <a:t> </a:t>
            </a:r>
            <a:r>
              <a:rPr b="0" lang="en-IN" sz="2800" spc="-1" strike="noStrike">
                <a:solidFill>
                  <a:srgbClr val="000000"/>
                </a:solidFill>
                <a:latin typeface="Times New Roman"/>
                <a:ea typeface="DejaVu Sans"/>
              </a:rPr>
              <a:t>Results – Prominent Sectors in Most Invested Countries</a:t>
            </a:r>
            <a:endParaRPr b="0" lang="en-IN" sz="2800" spc="-1" strike="noStrike">
              <a:latin typeface="Arial"/>
            </a:endParaRPr>
          </a:p>
        </p:txBody>
      </p:sp>
      <p:pic>
        <p:nvPicPr>
          <p:cNvPr id="138" name="" descr=""/>
          <p:cNvPicPr/>
          <p:nvPr/>
        </p:nvPicPr>
        <p:blipFill>
          <a:blip r:embed="rId1"/>
          <a:stretch/>
        </p:blipFill>
        <p:spPr>
          <a:xfrm>
            <a:off x="2592000" y="1495440"/>
            <a:ext cx="5502600" cy="5200200"/>
          </a:xfrm>
          <a:prstGeom prst="rect">
            <a:avLst/>
          </a:prstGeom>
          <a:ln>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 name="CustomShape 1"/>
          <p:cNvSpPr/>
          <p:nvPr/>
        </p:nvSpPr>
        <p:spPr>
          <a:xfrm>
            <a:off x="405000" y="1855080"/>
            <a:ext cx="11167560" cy="4343040"/>
          </a:xfrm>
          <a:prstGeom prst="rect">
            <a:avLst/>
          </a:prstGeom>
          <a:noFill/>
          <a:ln>
            <a:noFill/>
          </a:ln>
        </p:spPr>
        <p:style>
          <a:lnRef idx="0"/>
          <a:fillRef idx="0"/>
          <a:effectRef idx="0"/>
          <a:fontRef idx="minor"/>
        </p:style>
        <p:txBody>
          <a:bodyPr lIns="90000" rIns="90000" tIns="45000" bIns="45000">
            <a:normAutofit/>
          </a:bodyPr>
          <a:p>
            <a:pPr>
              <a:lnSpc>
                <a:spcPct val="100000"/>
              </a:lnSpc>
              <a:spcBef>
                <a:spcPts val="1417"/>
              </a:spcBef>
            </a:pPr>
            <a:r>
              <a:rPr b="0" lang="en-US" sz="2800" spc="-1" strike="noStrike">
                <a:solidFill>
                  <a:srgbClr val="000000"/>
                </a:solidFill>
                <a:latin typeface="Times New Roman"/>
                <a:ea typeface="DejaVu Sans"/>
              </a:rPr>
              <a:t>- Spark Funds can is positioned to be a Venture Fund Investor</a:t>
            </a:r>
            <a:endParaRPr b="0" lang="en-IN" sz="2800" spc="-1" strike="noStrike">
              <a:latin typeface="Arial"/>
            </a:endParaRPr>
          </a:p>
          <a:p>
            <a:pPr>
              <a:lnSpc>
                <a:spcPct val="100000"/>
              </a:lnSpc>
              <a:spcBef>
                <a:spcPts val="1417"/>
              </a:spcBef>
            </a:pPr>
            <a:r>
              <a:rPr b="0" lang="en-US" sz="2800" spc="-1" strike="noStrike">
                <a:solidFill>
                  <a:srgbClr val="000000"/>
                </a:solidFill>
                <a:latin typeface="Times New Roman"/>
                <a:ea typeface="DejaVu Sans"/>
              </a:rPr>
              <a:t>- It can invest in USA, UK &amp; India</a:t>
            </a:r>
            <a:endParaRPr b="0" lang="en-IN" sz="2800" spc="-1" strike="noStrike">
              <a:latin typeface="Arial"/>
            </a:endParaRPr>
          </a:p>
          <a:p>
            <a:pPr>
              <a:lnSpc>
                <a:spcPct val="100000"/>
              </a:lnSpc>
              <a:spcBef>
                <a:spcPts val="1417"/>
              </a:spcBef>
            </a:pPr>
            <a:r>
              <a:rPr b="0" lang="en-US" sz="2800" spc="-1" strike="noStrike">
                <a:solidFill>
                  <a:srgbClr val="000000"/>
                </a:solidFill>
                <a:latin typeface="Times New Roman"/>
                <a:ea typeface="DejaVu Sans"/>
              </a:rPr>
              <a:t>- In USA, it can invest in `Others`, `Cleanteach/Semiconductors` &amp; `Social, Finance, Analytics, Advertising` sectors</a:t>
            </a:r>
            <a:endParaRPr b="0" lang="en-IN" sz="2800" spc="-1" strike="noStrike">
              <a:latin typeface="Arial"/>
            </a:endParaRPr>
          </a:p>
          <a:p>
            <a:pPr>
              <a:lnSpc>
                <a:spcPct val="100000"/>
              </a:lnSpc>
              <a:spcBef>
                <a:spcPts val="1417"/>
              </a:spcBef>
            </a:pPr>
            <a:r>
              <a:rPr b="0" lang="en-US" sz="2800" spc="-1" strike="noStrike">
                <a:solidFill>
                  <a:srgbClr val="000000"/>
                </a:solidFill>
                <a:latin typeface="Times New Roman"/>
                <a:ea typeface="DejaVu Sans"/>
              </a:rPr>
              <a:t>- In UK, it can invest in `Others`, `Cleanteach/Semiconductors` &amp; `Social, Finance, Analytics, Advertising` sectors</a:t>
            </a:r>
            <a:endParaRPr b="0" lang="en-IN" sz="2800" spc="-1" strike="noStrike">
              <a:latin typeface="Arial"/>
            </a:endParaRPr>
          </a:p>
          <a:p>
            <a:pPr>
              <a:lnSpc>
                <a:spcPct val="100000"/>
              </a:lnSpc>
              <a:spcBef>
                <a:spcPts val="1417"/>
              </a:spcBef>
            </a:pPr>
            <a:r>
              <a:rPr b="0" lang="en-US" sz="2800" spc="-1" strike="noStrike">
                <a:solidFill>
                  <a:srgbClr val="000000"/>
                </a:solidFill>
                <a:latin typeface="Times New Roman"/>
                <a:ea typeface="DejaVu Sans"/>
              </a:rPr>
              <a:t>- In UK, it can invest in `Others`, `Social, Finance, Analytics, Advertising` &amp; `News, Search and Messaging` sectors</a:t>
            </a:r>
            <a:endParaRPr b="0" lang="en-IN" sz="2800" spc="-1" strike="noStrike">
              <a:latin typeface="Arial"/>
            </a:endParaRPr>
          </a:p>
          <a:p>
            <a:pPr>
              <a:lnSpc>
                <a:spcPct val="100000"/>
              </a:lnSpc>
              <a:spcBef>
                <a:spcPts val="1417"/>
              </a:spcBef>
            </a:pPr>
            <a:endParaRPr b="0" lang="en-IN" sz="2800" spc="-1" strike="noStrike">
              <a:latin typeface="Arial"/>
            </a:endParaRPr>
          </a:p>
        </p:txBody>
      </p:sp>
      <p:sp>
        <p:nvSpPr>
          <p:cNvPr id="140" name="CustomShape 2"/>
          <p:cNvSpPr/>
          <p:nvPr/>
        </p:nvSpPr>
        <p:spPr>
          <a:xfrm>
            <a:off x="1136520" y="640080"/>
            <a:ext cx="9312840" cy="85500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1" lang="en-IN" sz="4000" spc="-1" strike="noStrike">
                <a:solidFill>
                  <a:srgbClr val="000000"/>
                </a:solidFill>
                <a:latin typeface="Times New Roman"/>
                <a:ea typeface="DejaVu Sans"/>
              </a:rPr>
              <a:t> </a:t>
            </a:r>
            <a:r>
              <a:rPr b="0" lang="en-IN" sz="2800" spc="-1" strike="noStrike">
                <a:solidFill>
                  <a:srgbClr val="000000"/>
                </a:solidFill>
                <a:latin typeface="Times New Roman"/>
                <a:ea typeface="DejaVu Sans"/>
              </a:rPr>
              <a:t>Conclusions</a:t>
            </a:r>
            <a:endParaRPr b="0" lang="en-IN" sz="28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Office Theme</Template>
  <TotalTime>247</TotalTime>
  <Application>LibreOffice/6.4.4.2$Windows_X86_64 LibreOffice_project/3d775be2011f3886db32dfd395a6a6d1ca2630ff</Application>
  <Words>51</Words>
  <Paragraphs>15</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2016-06-09T08:16:28Z</dcterms:created>
  <dc:creator>Chiranjeev</dc:creator>
  <dc:description/>
  <dc:language>en-IN</dc:language>
  <cp:lastModifiedBy/>
  <dcterms:modified xsi:type="dcterms:W3CDTF">2021-06-30T23:48:42Z</dcterms:modified>
  <cp:revision>28</cp:revision>
  <dc:subject/>
  <dc:title>Investment Case Study  Submission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10</vt:i4>
  </property>
</Properties>
</file>