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wyozi/react-pptx" TargetMode="External"/><Relationship Id="rId2" Type="http://schemas.openxmlformats.org/officeDocument/2006/relationships/hyperlink" Target="https://www.youtube.com/watch?v=6IqKEeRS90A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6IqKEeRS90A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0" y="9144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Hello there!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2743200" y="1417320"/>
            <a:ext cx="2743200" cy="91440"/>
          </a:xfrm>
          <a:prstGeom prst="rect">
            <a:avLst/>
          </a:prstGeom>
          <a:solidFill>
            <a:srgbClr val="FF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828800" y="256032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here's a link</a:t>
            </a:r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to the repository or a </a:t>
            </a:r>
            <a:pPr indent="0" marL="0">
              <a:buNone/>
            </a:pPr>
            <a:r>
              <a:rPr lang="en-US" sz="1600" u="sng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if you'd like.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 flipV="1">
            <a:off x="914400" y="4572000"/>
            <a:ext cx="73152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2571750"/>
            <a:ext cx="914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fragment slide 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0" y="9144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Adding bullet 1</a:t>
            </a:r>
            <a:endParaRPr lang="en-US" sz="3200" dirty="0"/>
          </a:p>
          <a:p>
            <a:pPr marL="342900" indent="-342900">
              <a:buSzPct val="10000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Adding bullet 2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743200" y="32004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sz="3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Adding bullet</a:t>
            </a:r>
            <a:endParaRPr lang="en-US" sz="3200" dirty="0"/>
          </a:p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sz="3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Adding bullet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51435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514350"/>
          <a:ext cx="7315200" cy="411480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1371600"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Title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4000" marR="254000" marT="254000" marB="254000" anchor="ctr">
                    <a:lnL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99"/>
                    </a:solidFill>
                  </a:tcPr>
                </a:tc>
                <a:tc hMerge="1">
                  <a:tcPr/>
                </a:tc>
              </a:tr>
              <a:tr h="1371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foo</a:t>
                      </a:r>
                      <a:endParaRPr lang="en-US" sz="1200" dirty="0"/>
                    </a:p>
                  </a:txBody>
                  <a:tcPr marL="254000" marR="254000" marT="254000" marB="254000" anchor="ctr">
                    <a:lnL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bar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4000" marR="254000" marT="254000" marB="254000" anchor="ctr">
                    <a:lnL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what about a</a:t>
                      </a:r>
                      <a:pPr indent="0" marL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 </a:t>
                      </a:r>
                      <a:pPr indent="0" marL="0">
                        <a:buNone/>
                      </a:pPr>
                      <a:r>
                        <a:rPr lang="en-US" sz="1800" u="sng" dirty="0">
                          <a:latin typeface="Arial" pitchFamily="34" charset="0"/>
                          <a:ea typeface="Arial" pitchFamily="34" charset="-122"/>
                          <a:cs typeface="Arial" pitchFamily="34" charset="-120"/>
                          <a:hlinkClick r:id="rId1" invalidUrl="" action="" tgtFrame="" tooltip="" history="1" highlightClick="0" endSnd="0"/>
                        </a:rPr>
                        <a:t>link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4000" marR="254000" marT="254000" marB="254000" anchor="b">
                    <a:lnL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xyz</a:t>
                      </a:r>
                      <a:endParaRPr lang="en-US" sz="1200" dirty="0"/>
                    </a:p>
                  </a:txBody>
                  <a:tcPr marL="254000" marR="254000" marT="254000" marB="254000" anchor="ctr">
                    <a:lnL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2571750"/>
            <a:ext cx="914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2571750"/>
            <a:ext cx="914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2571750"/>
            <a:ext cx="914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2571750"/>
            <a:ext cx="914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fragment slide 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2571750"/>
            <a:ext cx="914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fragment slide 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2023-10-26T06:28:46Z</dcterms:created>
  <dcterms:modified xsi:type="dcterms:W3CDTF">2023-10-26T06:28:46Z</dcterms:modified>
</cp:coreProperties>
</file>