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3" r:id="rId18"/>
    <p:sldId id="279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Yadav" userId="8ec8a5eba8be776c" providerId="LiveId" clId="{B960A708-D8AA-4D3D-AE49-99AAE2467FC1}"/>
    <pc:docChg chg="undo custSel addSld delSld modSld">
      <pc:chgData name="Ayush Yadav" userId="8ec8a5eba8be776c" providerId="LiveId" clId="{B960A708-D8AA-4D3D-AE49-99AAE2467FC1}" dt="2022-07-26T06:59:19.176" v="506" actId="5793"/>
      <pc:docMkLst>
        <pc:docMk/>
      </pc:docMkLst>
      <pc:sldChg chg="modSp mod">
        <pc:chgData name="Ayush Yadav" userId="8ec8a5eba8be776c" providerId="LiveId" clId="{B960A708-D8AA-4D3D-AE49-99AAE2467FC1}" dt="2022-07-24T08:43:53.424" v="16" actId="13926"/>
        <pc:sldMkLst>
          <pc:docMk/>
          <pc:sldMk cId="2500367629" sldId="256"/>
        </pc:sldMkLst>
        <pc:spChg chg="mod">
          <ac:chgData name="Ayush Yadav" userId="8ec8a5eba8be776c" providerId="LiveId" clId="{B960A708-D8AA-4D3D-AE49-99AAE2467FC1}" dt="2022-07-24T08:43:53.424" v="16" actId="13926"/>
          <ac:spMkLst>
            <pc:docMk/>
            <pc:sldMk cId="2500367629" sldId="256"/>
            <ac:spMk id="2" creationId="{572C5930-BFD1-B6D2-B567-9D547E79CE04}"/>
          </ac:spMkLst>
        </pc:spChg>
      </pc:sldChg>
      <pc:sldChg chg="modSp mod">
        <pc:chgData name="Ayush Yadav" userId="8ec8a5eba8be776c" providerId="LiveId" clId="{B960A708-D8AA-4D3D-AE49-99AAE2467FC1}" dt="2022-07-24T08:44:47.002" v="22" actId="20577"/>
        <pc:sldMkLst>
          <pc:docMk/>
          <pc:sldMk cId="2794625947" sldId="257"/>
        </pc:sldMkLst>
        <pc:spChg chg="mod">
          <ac:chgData name="Ayush Yadav" userId="8ec8a5eba8be776c" providerId="LiveId" clId="{B960A708-D8AA-4D3D-AE49-99AAE2467FC1}" dt="2022-07-24T08:44:47.002" v="22" actId="20577"/>
          <ac:spMkLst>
            <pc:docMk/>
            <pc:sldMk cId="2794625947" sldId="257"/>
            <ac:spMk id="2" creationId="{07EE15FB-F4C2-7725-BB2D-3D70A5A317B3}"/>
          </ac:spMkLst>
        </pc:spChg>
      </pc:sldChg>
      <pc:sldChg chg="modSp mod">
        <pc:chgData name="Ayush Yadav" userId="8ec8a5eba8be776c" providerId="LiveId" clId="{B960A708-D8AA-4D3D-AE49-99AAE2467FC1}" dt="2022-07-24T08:47:08.536" v="32" actId="2711"/>
        <pc:sldMkLst>
          <pc:docMk/>
          <pc:sldMk cId="1389750903" sldId="258"/>
        </pc:sldMkLst>
        <pc:spChg chg="mod">
          <ac:chgData name="Ayush Yadav" userId="8ec8a5eba8be776c" providerId="LiveId" clId="{B960A708-D8AA-4D3D-AE49-99AAE2467FC1}" dt="2022-07-24T08:47:08.536" v="32" actId="2711"/>
          <ac:spMkLst>
            <pc:docMk/>
            <pc:sldMk cId="1389750903" sldId="258"/>
            <ac:spMk id="2" creationId="{DEF67315-8D7A-F74F-4B12-E5A5F2CFB443}"/>
          </ac:spMkLst>
        </pc:spChg>
      </pc:sldChg>
      <pc:sldChg chg="modSp mod">
        <pc:chgData name="Ayush Yadav" userId="8ec8a5eba8be776c" providerId="LiveId" clId="{B960A708-D8AA-4D3D-AE49-99AAE2467FC1}" dt="2022-07-24T08:47:21.787" v="44" actId="2711"/>
        <pc:sldMkLst>
          <pc:docMk/>
          <pc:sldMk cId="2056430379" sldId="259"/>
        </pc:sldMkLst>
        <pc:spChg chg="mod">
          <ac:chgData name="Ayush Yadav" userId="8ec8a5eba8be776c" providerId="LiveId" clId="{B960A708-D8AA-4D3D-AE49-99AAE2467FC1}" dt="2022-07-24T08:47:21.787" v="44" actId="2711"/>
          <ac:spMkLst>
            <pc:docMk/>
            <pc:sldMk cId="2056430379" sldId="259"/>
            <ac:spMk id="2" creationId="{47048DFC-70A3-4BFF-16C2-4F481D506465}"/>
          </ac:spMkLst>
        </pc:spChg>
      </pc:sldChg>
      <pc:sldChg chg="modSp mod">
        <pc:chgData name="Ayush Yadav" userId="8ec8a5eba8be776c" providerId="LiveId" clId="{B960A708-D8AA-4D3D-AE49-99AAE2467FC1}" dt="2022-07-24T08:58:17.730" v="119" actId="20577"/>
        <pc:sldMkLst>
          <pc:docMk/>
          <pc:sldMk cId="3585049328" sldId="260"/>
        </pc:sldMkLst>
        <pc:spChg chg="mod">
          <ac:chgData name="Ayush Yadav" userId="8ec8a5eba8be776c" providerId="LiveId" clId="{B960A708-D8AA-4D3D-AE49-99AAE2467FC1}" dt="2022-07-24T08:48:08.634" v="62" actId="2711"/>
          <ac:spMkLst>
            <pc:docMk/>
            <pc:sldMk cId="3585049328" sldId="260"/>
            <ac:spMk id="2" creationId="{00D332C2-AFB0-46E0-34E5-51ED1B936562}"/>
          </ac:spMkLst>
        </pc:spChg>
        <pc:spChg chg="mod">
          <ac:chgData name="Ayush Yadav" userId="8ec8a5eba8be776c" providerId="LiveId" clId="{B960A708-D8AA-4D3D-AE49-99AAE2467FC1}" dt="2022-07-24T08:58:17.730" v="119" actId="20577"/>
          <ac:spMkLst>
            <pc:docMk/>
            <pc:sldMk cId="3585049328" sldId="260"/>
            <ac:spMk id="3" creationId="{298500F0-6788-A396-258D-34599547892D}"/>
          </ac:spMkLst>
        </pc:spChg>
      </pc:sldChg>
      <pc:sldChg chg="addSp delSp modSp mod">
        <pc:chgData name="Ayush Yadav" userId="8ec8a5eba8be776c" providerId="LiveId" clId="{B960A708-D8AA-4D3D-AE49-99AAE2467FC1}" dt="2022-07-24T08:57:18.364" v="107" actId="22"/>
        <pc:sldMkLst>
          <pc:docMk/>
          <pc:sldMk cId="685047168" sldId="261"/>
        </pc:sldMkLst>
        <pc:spChg chg="del mod">
          <ac:chgData name="Ayush Yadav" userId="8ec8a5eba8be776c" providerId="LiveId" clId="{B960A708-D8AA-4D3D-AE49-99AAE2467FC1}" dt="2022-07-24T08:51:35.062" v="103" actId="21"/>
          <ac:spMkLst>
            <pc:docMk/>
            <pc:sldMk cId="685047168" sldId="261"/>
            <ac:spMk id="2" creationId="{D4FF9279-5E99-65EC-0926-D652E0113903}"/>
          </ac:spMkLst>
        </pc:spChg>
        <pc:spChg chg="add del mod">
          <ac:chgData name="Ayush Yadav" userId="8ec8a5eba8be776c" providerId="LiveId" clId="{B960A708-D8AA-4D3D-AE49-99AAE2467FC1}" dt="2022-07-24T08:57:18.364" v="107" actId="22"/>
          <ac:spMkLst>
            <pc:docMk/>
            <pc:sldMk cId="685047168" sldId="261"/>
            <ac:spMk id="3" creationId="{6DE8B229-7F1C-0EC3-EC45-73ED60BC2CF0}"/>
          </ac:spMkLst>
        </pc:spChg>
        <pc:picChg chg="add del mod ord">
          <ac:chgData name="Ayush Yadav" userId="8ec8a5eba8be776c" providerId="LiveId" clId="{B960A708-D8AA-4D3D-AE49-99AAE2467FC1}" dt="2022-07-24T08:50:28.968" v="99" actId="22"/>
          <ac:picMkLst>
            <pc:docMk/>
            <pc:sldMk cId="685047168" sldId="261"/>
            <ac:picMk id="5" creationId="{0091B122-8606-018D-5E68-2BC02C499708}"/>
          </ac:picMkLst>
        </pc:picChg>
        <pc:picChg chg="add mod ord">
          <ac:chgData name="Ayush Yadav" userId="8ec8a5eba8be776c" providerId="LiveId" clId="{B960A708-D8AA-4D3D-AE49-99AAE2467FC1}" dt="2022-07-24T08:57:18.364" v="107" actId="22"/>
          <ac:picMkLst>
            <pc:docMk/>
            <pc:sldMk cId="685047168" sldId="261"/>
            <ac:picMk id="7" creationId="{D5FF7E97-EC71-D5BB-E6A1-754A8734A1B6}"/>
          </ac:picMkLst>
        </pc:picChg>
      </pc:sldChg>
      <pc:sldChg chg="delSp modSp mod">
        <pc:chgData name="Ayush Yadav" userId="8ec8a5eba8be776c" providerId="LiveId" clId="{B960A708-D8AA-4D3D-AE49-99AAE2467FC1}" dt="2022-07-24T08:58:58.100" v="156" actId="20577"/>
        <pc:sldMkLst>
          <pc:docMk/>
          <pc:sldMk cId="514605386" sldId="262"/>
        </pc:sldMkLst>
        <pc:spChg chg="del mod">
          <ac:chgData name="Ayush Yadav" userId="8ec8a5eba8be776c" providerId="LiveId" clId="{B960A708-D8AA-4D3D-AE49-99AAE2467FC1}" dt="2022-07-24T08:57:49.028" v="110" actId="21"/>
          <ac:spMkLst>
            <pc:docMk/>
            <pc:sldMk cId="514605386" sldId="262"/>
            <ac:spMk id="2" creationId="{4FF579E2-C9B9-3A00-0EED-5EDED7F52CF1}"/>
          </ac:spMkLst>
        </pc:spChg>
        <pc:spChg chg="mod">
          <ac:chgData name="Ayush Yadav" userId="8ec8a5eba8be776c" providerId="LiveId" clId="{B960A708-D8AA-4D3D-AE49-99AAE2467FC1}" dt="2022-07-24T08:58:58.100" v="156" actId="20577"/>
          <ac:spMkLst>
            <pc:docMk/>
            <pc:sldMk cId="514605386" sldId="262"/>
            <ac:spMk id="3" creationId="{DE3114D7-696E-D186-BCB5-3F6E6F44C033}"/>
          </ac:spMkLst>
        </pc:spChg>
      </pc:sldChg>
      <pc:sldChg chg="addSp delSp modSp mod">
        <pc:chgData name="Ayush Yadav" userId="8ec8a5eba8be776c" providerId="LiveId" clId="{B960A708-D8AA-4D3D-AE49-99AAE2467FC1}" dt="2022-07-24T08:59:58.560" v="160" actId="22"/>
        <pc:sldMkLst>
          <pc:docMk/>
          <pc:sldMk cId="3872469460" sldId="263"/>
        </pc:sldMkLst>
        <pc:spChg chg="del">
          <ac:chgData name="Ayush Yadav" userId="8ec8a5eba8be776c" providerId="LiveId" clId="{B960A708-D8AA-4D3D-AE49-99AAE2467FC1}" dt="2022-07-24T08:59:08.336" v="157" actId="21"/>
          <ac:spMkLst>
            <pc:docMk/>
            <pc:sldMk cId="3872469460" sldId="263"/>
            <ac:spMk id="2" creationId="{81A09A52-9990-97A5-E1C9-4F0ABE1D4EB0}"/>
          </ac:spMkLst>
        </pc:spChg>
        <pc:spChg chg="del mod">
          <ac:chgData name="Ayush Yadav" userId="8ec8a5eba8be776c" providerId="LiveId" clId="{B960A708-D8AA-4D3D-AE49-99AAE2467FC1}" dt="2022-07-24T08:59:58.560" v="160" actId="22"/>
          <ac:spMkLst>
            <pc:docMk/>
            <pc:sldMk cId="3872469460" sldId="263"/>
            <ac:spMk id="3" creationId="{E0033531-1BA6-C71B-4CA0-ACB1A10BB36C}"/>
          </ac:spMkLst>
        </pc:spChg>
        <pc:picChg chg="add mod ord">
          <ac:chgData name="Ayush Yadav" userId="8ec8a5eba8be776c" providerId="LiveId" clId="{B960A708-D8AA-4D3D-AE49-99AAE2467FC1}" dt="2022-07-24T08:59:58.560" v="160" actId="22"/>
          <ac:picMkLst>
            <pc:docMk/>
            <pc:sldMk cId="3872469460" sldId="263"/>
            <ac:picMk id="5" creationId="{73F467F1-0FD2-DF98-5A2E-615EE732F789}"/>
          </ac:picMkLst>
        </pc:picChg>
      </pc:sldChg>
      <pc:sldChg chg="delSp modSp mod">
        <pc:chgData name="Ayush Yadav" userId="8ec8a5eba8be776c" providerId="LiveId" clId="{B960A708-D8AA-4D3D-AE49-99AAE2467FC1}" dt="2022-07-24T09:00:32.502" v="173" actId="2711"/>
        <pc:sldMkLst>
          <pc:docMk/>
          <pc:sldMk cId="4285313867" sldId="264"/>
        </pc:sldMkLst>
        <pc:spChg chg="del">
          <ac:chgData name="Ayush Yadav" userId="8ec8a5eba8be776c" providerId="LiveId" clId="{B960A708-D8AA-4D3D-AE49-99AAE2467FC1}" dt="2022-07-24T09:00:07.927" v="161" actId="21"/>
          <ac:spMkLst>
            <pc:docMk/>
            <pc:sldMk cId="4285313867" sldId="264"/>
            <ac:spMk id="2" creationId="{1659595D-AC0E-6845-DED8-70ADD0E00841}"/>
          </ac:spMkLst>
        </pc:spChg>
        <pc:spChg chg="mod">
          <ac:chgData name="Ayush Yadav" userId="8ec8a5eba8be776c" providerId="LiveId" clId="{B960A708-D8AA-4D3D-AE49-99AAE2467FC1}" dt="2022-07-24T09:00:32.502" v="173" actId="2711"/>
          <ac:spMkLst>
            <pc:docMk/>
            <pc:sldMk cId="4285313867" sldId="264"/>
            <ac:spMk id="3" creationId="{B9B629FB-5211-52A8-7458-D678580B5864}"/>
          </ac:spMkLst>
        </pc:spChg>
      </pc:sldChg>
      <pc:sldChg chg="addSp delSp modSp mod modClrScheme chgLayout">
        <pc:chgData name="Ayush Yadav" userId="8ec8a5eba8be776c" providerId="LiveId" clId="{B960A708-D8AA-4D3D-AE49-99AAE2467FC1}" dt="2022-07-24T09:07:47.670" v="244" actId="14100"/>
        <pc:sldMkLst>
          <pc:docMk/>
          <pc:sldMk cId="1342481240" sldId="265"/>
        </pc:sldMkLst>
        <pc:spChg chg="del">
          <ac:chgData name="Ayush Yadav" userId="8ec8a5eba8be776c" providerId="LiveId" clId="{B960A708-D8AA-4D3D-AE49-99AAE2467FC1}" dt="2022-07-24T09:00:39.315" v="174" actId="21"/>
          <ac:spMkLst>
            <pc:docMk/>
            <pc:sldMk cId="1342481240" sldId="265"/>
            <ac:spMk id="2" creationId="{649D64D6-E79D-45EC-7D81-B1A7673FE9BC}"/>
          </ac:spMkLst>
        </pc:spChg>
        <pc:spChg chg="del mod">
          <ac:chgData name="Ayush Yadav" userId="8ec8a5eba8be776c" providerId="LiveId" clId="{B960A708-D8AA-4D3D-AE49-99AAE2467FC1}" dt="2022-07-24T09:02:21.226" v="177" actId="22"/>
          <ac:spMkLst>
            <pc:docMk/>
            <pc:sldMk cId="1342481240" sldId="265"/>
            <ac:spMk id="3" creationId="{D0273E6E-18DC-C851-BD5B-55A583DBCADE}"/>
          </ac:spMkLst>
        </pc:spChg>
        <pc:spChg chg="add del mod ord">
          <ac:chgData name="Ayush Yadav" userId="8ec8a5eba8be776c" providerId="LiveId" clId="{B960A708-D8AA-4D3D-AE49-99AAE2467FC1}" dt="2022-07-24T09:06:06.394" v="215" actId="21"/>
          <ac:spMkLst>
            <pc:docMk/>
            <pc:sldMk cId="1342481240" sldId="265"/>
            <ac:spMk id="8" creationId="{F6855F38-6518-7B26-6597-212386FA8AF8}"/>
          </ac:spMkLst>
        </pc:spChg>
        <pc:spChg chg="add del mod ord">
          <ac:chgData name="Ayush Yadav" userId="8ec8a5eba8be776c" providerId="LiveId" clId="{B960A708-D8AA-4D3D-AE49-99AAE2467FC1}" dt="2022-07-24T09:06:22.484" v="232" actId="21"/>
          <ac:spMkLst>
            <pc:docMk/>
            <pc:sldMk cId="1342481240" sldId="265"/>
            <ac:spMk id="9" creationId="{CC0A6766-6A6C-856A-5727-247D9D26B130}"/>
          </ac:spMkLst>
        </pc:spChg>
        <pc:picChg chg="add mod ord">
          <ac:chgData name="Ayush Yadav" userId="8ec8a5eba8be776c" providerId="LiveId" clId="{B960A708-D8AA-4D3D-AE49-99AAE2467FC1}" dt="2022-07-24T09:07:47.670" v="244" actId="14100"/>
          <ac:picMkLst>
            <pc:docMk/>
            <pc:sldMk cId="1342481240" sldId="265"/>
            <ac:picMk id="5" creationId="{DA193774-390E-4BBA-5D35-FE7456761692}"/>
          </ac:picMkLst>
        </pc:picChg>
        <pc:picChg chg="add del">
          <ac:chgData name="Ayush Yadav" userId="8ec8a5eba8be776c" providerId="LiveId" clId="{B960A708-D8AA-4D3D-AE49-99AAE2467FC1}" dt="2022-07-24T09:03:02.590" v="182" actId="22"/>
          <ac:picMkLst>
            <pc:docMk/>
            <pc:sldMk cId="1342481240" sldId="265"/>
            <ac:picMk id="7" creationId="{9A927C40-A2B4-43DC-9DAF-39C47A55EDD2}"/>
          </ac:picMkLst>
        </pc:picChg>
        <pc:picChg chg="add del mod">
          <ac:chgData name="Ayush Yadav" userId="8ec8a5eba8be776c" providerId="LiveId" clId="{B960A708-D8AA-4D3D-AE49-99AAE2467FC1}" dt="2022-07-24T09:06:16.448" v="228" actId="21"/>
          <ac:picMkLst>
            <pc:docMk/>
            <pc:sldMk cId="1342481240" sldId="265"/>
            <ac:picMk id="11" creationId="{ECD216F3-8F4F-3C2E-FBA5-3CD413859FD8}"/>
          </ac:picMkLst>
        </pc:picChg>
      </pc:sldChg>
      <pc:sldChg chg="addSp delSp modSp mod">
        <pc:chgData name="Ayush Yadav" userId="8ec8a5eba8be776c" providerId="LiveId" clId="{B960A708-D8AA-4D3D-AE49-99AAE2467FC1}" dt="2022-07-24T09:07:28.140" v="242" actId="22"/>
        <pc:sldMkLst>
          <pc:docMk/>
          <pc:sldMk cId="3669190401" sldId="266"/>
        </pc:sldMkLst>
        <pc:spChg chg="del">
          <ac:chgData name="Ayush Yadav" userId="8ec8a5eba8be776c" providerId="LiveId" clId="{B960A708-D8AA-4D3D-AE49-99AAE2467FC1}" dt="2022-07-24T09:06:44.617" v="238" actId="21"/>
          <ac:spMkLst>
            <pc:docMk/>
            <pc:sldMk cId="3669190401" sldId="266"/>
            <ac:spMk id="2" creationId="{C33E803D-2864-6B14-C528-7CDB4E3F4618}"/>
          </ac:spMkLst>
        </pc:spChg>
        <pc:spChg chg="add del mod">
          <ac:chgData name="Ayush Yadav" userId="8ec8a5eba8be776c" providerId="LiveId" clId="{B960A708-D8AA-4D3D-AE49-99AAE2467FC1}" dt="2022-07-24T09:07:28.140" v="242" actId="22"/>
          <ac:spMkLst>
            <pc:docMk/>
            <pc:sldMk cId="3669190401" sldId="266"/>
            <ac:spMk id="3" creationId="{98E027AF-24BF-EBD2-D9F3-168968CFFDD8}"/>
          </ac:spMkLst>
        </pc:spChg>
        <pc:spChg chg="add del mod">
          <ac:chgData name="Ayush Yadav" userId="8ec8a5eba8be776c" providerId="LiveId" clId="{B960A708-D8AA-4D3D-AE49-99AAE2467FC1}" dt="2022-07-24T09:06:50.661" v="241"/>
          <ac:spMkLst>
            <pc:docMk/>
            <pc:sldMk cId="3669190401" sldId="266"/>
            <ac:spMk id="4" creationId="{CBFB7E57-4D1E-47DC-BA93-EA087C1CC490}"/>
          </ac:spMkLst>
        </pc:spChg>
        <pc:picChg chg="add mod ord">
          <ac:chgData name="Ayush Yadav" userId="8ec8a5eba8be776c" providerId="LiveId" clId="{B960A708-D8AA-4D3D-AE49-99AAE2467FC1}" dt="2022-07-24T09:07:28.140" v="242" actId="22"/>
          <ac:picMkLst>
            <pc:docMk/>
            <pc:sldMk cId="3669190401" sldId="266"/>
            <ac:picMk id="6" creationId="{1E5D451D-AD21-9B1F-8566-926983B5C474}"/>
          </ac:picMkLst>
        </pc:picChg>
      </pc:sldChg>
      <pc:sldChg chg="delSp modSp mod">
        <pc:chgData name="Ayush Yadav" userId="8ec8a5eba8be776c" providerId="LiveId" clId="{B960A708-D8AA-4D3D-AE49-99AAE2467FC1}" dt="2022-07-24T09:09:21.634" v="261" actId="2711"/>
        <pc:sldMkLst>
          <pc:docMk/>
          <pc:sldMk cId="2474733973" sldId="267"/>
        </pc:sldMkLst>
        <pc:spChg chg="del">
          <ac:chgData name="Ayush Yadav" userId="8ec8a5eba8be776c" providerId="LiveId" clId="{B960A708-D8AA-4D3D-AE49-99AAE2467FC1}" dt="2022-07-24T09:08:02.566" v="245" actId="21"/>
          <ac:spMkLst>
            <pc:docMk/>
            <pc:sldMk cId="2474733973" sldId="267"/>
            <ac:spMk id="2" creationId="{30677F74-DD99-D810-8AF9-8AD8D8815AF4}"/>
          </ac:spMkLst>
        </pc:spChg>
        <pc:spChg chg="mod">
          <ac:chgData name="Ayush Yadav" userId="8ec8a5eba8be776c" providerId="LiveId" clId="{B960A708-D8AA-4D3D-AE49-99AAE2467FC1}" dt="2022-07-24T09:09:21.634" v="261" actId="2711"/>
          <ac:spMkLst>
            <pc:docMk/>
            <pc:sldMk cId="2474733973" sldId="267"/>
            <ac:spMk id="3" creationId="{A45B1EDA-747C-51EF-2B1A-F97D90AFB8A1}"/>
          </ac:spMkLst>
        </pc:spChg>
      </pc:sldChg>
      <pc:sldChg chg="addSp delSp modSp mod">
        <pc:chgData name="Ayush Yadav" userId="8ec8a5eba8be776c" providerId="LiveId" clId="{B960A708-D8AA-4D3D-AE49-99AAE2467FC1}" dt="2022-07-24T09:10:24.356" v="269" actId="22"/>
        <pc:sldMkLst>
          <pc:docMk/>
          <pc:sldMk cId="137020709" sldId="268"/>
        </pc:sldMkLst>
        <pc:spChg chg="del">
          <ac:chgData name="Ayush Yadav" userId="8ec8a5eba8be776c" providerId="LiveId" clId="{B960A708-D8AA-4D3D-AE49-99AAE2467FC1}" dt="2022-07-24T09:09:29.851" v="262" actId="21"/>
          <ac:spMkLst>
            <pc:docMk/>
            <pc:sldMk cId="137020709" sldId="268"/>
            <ac:spMk id="2" creationId="{CD9C3E97-49F1-3200-3F88-F72CC454CBB9}"/>
          </ac:spMkLst>
        </pc:spChg>
        <pc:spChg chg="add del mod">
          <ac:chgData name="Ayush Yadav" userId="8ec8a5eba8be776c" providerId="LiveId" clId="{B960A708-D8AA-4D3D-AE49-99AAE2467FC1}" dt="2022-07-24T09:10:24.356" v="269" actId="22"/>
          <ac:spMkLst>
            <pc:docMk/>
            <pc:sldMk cId="137020709" sldId="268"/>
            <ac:spMk id="3" creationId="{F132EAE4-653A-E9AD-06A8-BD157EDA5234}"/>
          </ac:spMkLst>
        </pc:spChg>
        <pc:spChg chg="add del mod">
          <ac:chgData name="Ayush Yadav" userId="8ec8a5eba8be776c" providerId="LiveId" clId="{B960A708-D8AA-4D3D-AE49-99AAE2467FC1}" dt="2022-07-24T09:09:43.141" v="268"/>
          <ac:spMkLst>
            <pc:docMk/>
            <pc:sldMk cId="137020709" sldId="268"/>
            <ac:spMk id="4" creationId="{DB6F9FA3-323A-77E6-16E8-2CCE68785CFA}"/>
          </ac:spMkLst>
        </pc:spChg>
        <pc:spChg chg="add del mod">
          <ac:chgData name="Ayush Yadav" userId="8ec8a5eba8be776c" providerId="LiveId" clId="{B960A708-D8AA-4D3D-AE49-99AAE2467FC1}" dt="2022-07-24T09:09:42.784" v="267"/>
          <ac:spMkLst>
            <pc:docMk/>
            <pc:sldMk cId="137020709" sldId="268"/>
            <ac:spMk id="5" creationId="{3E82353F-8E37-AC40-81C7-CEBDD9FF145F}"/>
          </ac:spMkLst>
        </pc:spChg>
        <pc:picChg chg="add mod ord">
          <ac:chgData name="Ayush Yadav" userId="8ec8a5eba8be776c" providerId="LiveId" clId="{B960A708-D8AA-4D3D-AE49-99AAE2467FC1}" dt="2022-07-24T09:10:24.356" v="269" actId="22"/>
          <ac:picMkLst>
            <pc:docMk/>
            <pc:sldMk cId="137020709" sldId="268"/>
            <ac:picMk id="7" creationId="{D0370598-9E3A-7C72-D693-5183BAD6B2B0}"/>
          </ac:picMkLst>
        </pc:picChg>
      </pc:sldChg>
      <pc:sldChg chg="addSp delSp modSp mod">
        <pc:chgData name="Ayush Yadav" userId="8ec8a5eba8be776c" providerId="LiveId" clId="{B960A708-D8AA-4D3D-AE49-99AAE2467FC1}" dt="2022-07-24T09:11:18.791" v="273" actId="22"/>
        <pc:sldMkLst>
          <pc:docMk/>
          <pc:sldMk cId="207851071" sldId="269"/>
        </pc:sldMkLst>
        <pc:spChg chg="del">
          <ac:chgData name="Ayush Yadav" userId="8ec8a5eba8be776c" providerId="LiveId" clId="{B960A708-D8AA-4D3D-AE49-99AAE2467FC1}" dt="2022-07-24T09:10:32.621" v="270" actId="21"/>
          <ac:spMkLst>
            <pc:docMk/>
            <pc:sldMk cId="207851071" sldId="269"/>
            <ac:spMk id="2" creationId="{645662A9-141B-7FE4-7975-4E2723F29B8F}"/>
          </ac:spMkLst>
        </pc:spChg>
        <pc:spChg chg="del mod">
          <ac:chgData name="Ayush Yadav" userId="8ec8a5eba8be776c" providerId="LiveId" clId="{B960A708-D8AA-4D3D-AE49-99AAE2467FC1}" dt="2022-07-24T09:11:18.791" v="273" actId="22"/>
          <ac:spMkLst>
            <pc:docMk/>
            <pc:sldMk cId="207851071" sldId="269"/>
            <ac:spMk id="3" creationId="{33468CA6-99BD-A5FD-A858-5FBF7A662EA5}"/>
          </ac:spMkLst>
        </pc:spChg>
        <pc:picChg chg="add mod ord">
          <ac:chgData name="Ayush Yadav" userId="8ec8a5eba8be776c" providerId="LiveId" clId="{B960A708-D8AA-4D3D-AE49-99AAE2467FC1}" dt="2022-07-24T09:11:18.791" v="273" actId="22"/>
          <ac:picMkLst>
            <pc:docMk/>
            <pc:sldMk cId="207851071" sldId="269"/>
            <ac:picMk id="5" creationId="{96AE64D3-5077-19BF-ABBE-6BAD8EC621C1}"/>
          </ac:picMkLst>
        </pc:picChg>
      </pc:sldChg>
      <pc:sldChg chg="delSp modSp mod">
        <pc:chgData name="Ayush Yadav" userId="8ec8a5eba8be776c" providerId="LiveId" clId="{B960A708-D8AA-4D3D-AE49-99AAE2467FC1}" dt="2022-07-24T09:12:27.486" v="342" actId="2711"/>
        <pc:sldMkLst>
          <pc:docMk/>
          <pc:sldMk cId="351736038" sldId="270"/>
        </pc:sldMkLst>
        <pc:spChg chg="del mod">
          <ac:chgData name="Ayush Yadav" userId="8ec8a5eba8be776c" providerId="LiveId" clId="{B960A708-D8AA-4D3D-AE49-99AAE2467FC1}" dt="2022-07-24T09:12:10.270" v="320" actId="21"/>
          <ac:spMkLst>
            <pc:docMk/>
            <pc:sldMk cId="351736038" sldId="270"/>
            <ac:spMk id="2" creationId="{0B3B4424-DC5D-6A8D-01A2-E9249005243F}"/>
          </ac:spMkLst>
        </pc:spChg>
        <pc:spChg chg="mod">
          <ac:chgData name="Ayush Yadav" userId="8ec8a5eba8be776c" providerId="LiveId" clId="{B960A708-D8AA-4D3D-AE49-99AAE2467FC1}" dt="2022-07-24T09:12:27.486" v="342" actId="2711"/>
          <ac:spMkLst>
            <pc:docMk/>
            <pc:sldMk cId="351736038" sldId="270"/>
            <ac:spMk id="3" creationId="{4B2AD2BD-24E3-6231-F73C-59DF67EA5331}"/>
          </ac:spMkLst>
        </pc:spChg>
      </pc:sldChg>
      <pc:sldChg chg="addSp delSp modSp mod">
        <pc:chgData name="Ayush Yadav" userId="8ec8a5eba8be776c" providerId="LiveId" clId="{B960A708-D8AA-4D3D-AE49-99AAE2467FC1}" dt="2022-07-24T09:12:59.588" v="346" actId="22"/>
        <pc:sldMkLst>
          <pc:docMk/>
          <pc:sldMk cId="4058070200" sldId="271"/>
        </pc:sldMkLst>
        <pc:spChg chg="del">
          <ac:chgData name="Ayush Yadav" userId="8ec8a5eba8be776c" providerId="LiveId" clId="{B960A708-D8AA-4D3D-AE49-99AAE2467FC1}" dt="2022-07-24T09:12:34.115" v="343" actId="21"/>
          <ac:spMkLst>
            <pc:docMk/>
            <pc:sldMk cId="4058070200" sldId="271"/>
            <ac:spMk id="2" creationId="{365DC06B-2132-12F3-1BFD-5A90D98D73D3}"/>
          </ac:spMkLst>
        </pc:spChg>
        <pc:spChg chg="del mod">
          <ac:chgData name="Ayush Yadav" userId="8ec8a5eba8be776c" providerId="LiveId" clId="{B960A708-D8AA-4D3D-AE49-99AAE2467FC1}" dt="2022-07-24T09:12:59.588" v="346" actId="22"/>
          <ac:spMkLst>
            <pc:docMk/>
            <pc:sldMk cId="4058070200" sldId="271"/>
            <ac:spMk id="3" creationId="{83050C14-7412-8EAD-8125-A970915FF6E2}"/>
          </ac:spMkLst>
        </pc:spChg>
        <pc:picChg chg="add mod ord">
          <ac:chgData name="Ayush Yadav" userId="8ec8a5eba8be776c" providerId="LiveId" clId="{B960A708-D8AA-4D3D-AE49-99AAE2467FC1}" dt="2022-07-24T09:12:59.588" v="346" actId="22"/>
          <ac:picMkLst>
            <pc:docMk/>
            <pc:sldMk cId="4058070200" sldId="271"/>
            <ac:picMk id="5" creationId="{D3087264-543D-D5E6-3F4F-3F14EA6C38E9}"/>
          </ac:picMkLst>
        </pc:picChg>
      </pc:sldChg>
      <pc:sldChg chg="addSp delSp modSp new mod">
        <pc:chgData name="Ayush Yadav" userId="8ec8a5eba8be776c" providerId="LiveId" clId="{B960A708-D8AA-4D3D-AE49-99AAE2467FC1}" dt="2022-07-24T09:16:07.765" v="442" actId="2711"/>
        <pc:sldMkLst>
          <pc:docMk/>
          <pc:sldMk cId="1488422661" sldId="272"/>
        </pc:sldMkLst>
        <pc:spChg chg="del mod">
          <ac:chgData name="Ayush Yadav" userId="8ec8a5eba8be776c" providerId="LiveId" clId="{B960A708-D8AA-4D3D-AE49-99AAE2467FC1}" dt="2022-07-24T09:15:35.470" v="422" actId="21"/>
          <ac:spMkLst>
            <pc:docMk/>
            <pc:sldMk cId="1488422661" sldId="272"/>
            <ac:spMk id="2" creationId="{D8324213-6F23-3F76-7C92-5837171BFF58}"/>
          </ac:spMkLst>
        </pc:spChg>
        <pc:spChg chg="del mod">
          <ac:chgData name="Ayush Yadav" userId="8ec8a5eba8be776c" providerId="LiveId" clId="{B960A708-D8AA-4D3D-AE49-99AAE2467FC1}" dt="2022-07-24T09:15:47.701" v="425"/>
          <ac:spMkLst>
            <pc:docMk/>
            <pc:sldMk cId="1488422661" sldId="272"/>
            <ac:spMk id="3" creationId="{DDC56E69-0F12-FB4F-A442-14721EBD8A3A}"/>
          </ac:spMkLst>
        </pc:spChg>
        <pc:spChg chg="add del mod">
          <ac:chgData name="Ayush Yadav" userId="8ec8a5eba8be776c" providerId="LiveId" clId="{B960A708-D8AA-4D3D-AE49-99AAE2467FC1}" dt="2022-07-24T09:16:07.765" v="442" actId="2711"/>
          <ac:spMkLst>
            <pc:docMk/>
            <pc:sldMk cId="1488422661" sldId="272"/>
            <ac:spMk id="4" creationId="{C49E7892-5627-A1A5-01D7-1E849BC89BDD}"/>
          </ac:spMkLst>
        </pc:spChg>
      </pc:sldChg>
      <pc:sldChg chg="addSp delSp modSp new mod">
        <pc:chgData name="Ayush Yadav" userId="8ec8a5eba8be776c" providerId="LiveId" clId="{B960A708-D8AA-4D3D-AE49-99AAE2467FC1}" dt="2022-07-24T09:20:05.867" v="476" actId="22"/>
        <pc:sldMkLst>
          <pc:docMk/>
          <pc:sldMk cId="364648933" sldId="273"/>
        </pc:sldMkLst>
        <pc:spChg chg="del">
          <ac:chgData name="Ayush Yadav" userId="8ec8a5eba8be776c" providerId="LiveId" clId="{B960A708-D8AA-4D3D-AE49-99AAE2467FC1}" dt="2022-07-24T09:16:45.467" v="449" actId="21"/>
          <ac:spMkLst>
            <pc:docMk/>
            <pc:sldMk cId="364648933" sldId="273"/>
            <ac:spMk id="2" creationId="{7FFD5249-8361-0A2D-2A7B-AEDD5D134413}"/>
          </ac:spMkLst>
        </pc:spChg>
        <pc:spChg chg="del mod">
          <ac:chgData name="Ayush Yadav" userId="8ec8a5eba8be776c" providerId="LiveId" clId="{B960A708-D8AA-4D3D-AE49-99AAE2467FC1}" dt="2022-07-24T09:20:05.867" v="476" actId="22"/>
          <ac:spMkLst>
            <pc:docMk/>
            <pc:sldMk cId="364648933" sldId="273"/>
            <ac:spMk id="3" creationId="{9CA07E51-B302-9BB3-31A1-73C64F300267}"/>
          </ac:spMkLst>
        </pc:spChg>
        <pc:picChg chg="add mod ord">
          <ac:chgData name="Ayush Yadav" userId="8ec8a5eba8be776c" providerId="LiveId" clId="{B960A708-D8AA-4D3D-AE49-99AAE2467FC1}" dt="2022-07-24T09:20:05.867" v="476" actId="22"/>
          <ac:picMkLst>
            <pc:docMk/>
            <pc:sldMk cId="364648933" sldId="273"/>
            <ac:picMk id="5" creationId="{B5BC82D1-44CB-B26E-B862-D68550444611}"/>
          </ac:picMkLst>
        </pc:picChg>
      </pc:sldChg>
      <pc:sldChg chg="addSp delSp modSp new del mod">
        <pc:chgData name="Ayush Yadav" userId="8ec8a5eba8be776c" providerId="LiveId" clId="{B960A708-D8AA-4D3D-AE49-99AAE2467FC1}" dt="2022-07-26T06:58:35.583" v="482" actId="2696"/>
        <pc:sldMkLst>
          <pc:docMk/>
          <pc:sldMk cId="1041135302" sldId="274"/>
        </pc:sldMkLst>
        <pc:spChg chg="del">
          <ac:chgData name="Ayush Yadav" userId="8ec8a5eba8be776c" providerId="LiveId" clId="{B960A708-D8AA-4D3D-AE49-99AAE2467FC1}" dt="2022-07-26T06:57:41.726" v="479" actId="21"/>
          <ac:spMkLst>
            <pc:docMk/>
            <pc:sldMk cId="1041135302" sldId="274"/>
            <ac:spMk id="2" creationId="{4545FF05-E110-39C6-5BF8-D6E8E5E38EBC}"/>
          </ac:spMkLst>
        </pc:spChg>
        <pc:spChg chg="del">
          <ac:chgData name="Ayush Yadav" userId="8ec8a5eba8be776c" providerId="LiveId" clId="{B960A708-D8AA-4D3D-AE49-99AAE2467FC1}" dt="2022-07-24T09:16:15.510" v="443" actId="21"/>
          <ac:spMkLst>
            <pc:docMk/>
            <pc:sldMk cId="1041135302" sldId="274"/>
            <ac:spMk id="2" creationId="{B5F36B03-DC25-82E9-F8EF-459CC73B8CEF}"/>
          </ac:spMkLst>
        </pc:spChg>
        <pc:spChg chg="del mod">
          <ac:chgData name="Ayush Yadav" userId="8ec8a5eba8be776c" providerId="LiveId" clId="{B960A708-D8AA-4D3D-AE49-99AAE2467FC1}" dt="2022-07-24T09:19:19.577" v="475" actId="22"/>
          <ac:spMkLst>
            <pc:docMk/>
            <pc:sldMk cId="1041135302" sldId="274"/>
            <ac:spMk id="3" creationId="{62245B6E-2547-69A1-E12A-229C6BDF9FFD}"/>
          </ac:spMkLst>
        </pc:spChg>
        <pc:spChg chg="add mod">
          <ac:chgData name="Ayush Yadav" userId="8ec8a5eba8be776c" providerId="LiveId" clId="{B960A708-D8AA-4D3D-AE49-99AAE2467FC1}" dt="2022-07-26T06:57:34.943" v="478" actId="21"/>
          <ac:spMkLst>
            <pc:docMk/>
            <pc:sldMk cId="1041135302" sldId="274"/>
            <ac:spMk id="4" creationId="{9FEAE4E4-F52C-E055-7BFC-FDC68FE0751A}"/>
          </ac:spMkLst>
        </pc:spChg>
        <pc:spChg chg="add mod">
          <ac:chgData name="Ayush Yadav" userId="8ec8a5eba8be776c" providerId="LiveId" clId="{B960A708-D8AA-4D3D-AE49-99AAE2467FC1}" dt="2022-07-26T06:57:41.726" v="479" actId="21"/>
          <ac:spMkLst>
            <pc:docMk/>
            <pc:sldMk cId="1041135302" sldId="274"/>
            <ac:spMk id="7" creationId="{CD75A816-5BA0-CD4C-5B5E-0A8A636DE28C}"/>
          </ac:spMkLst>
        </pc:spChg>
        <pc:spChg chg="add del mod">
          <ac:chgData name="Ayush Yadav" userId="8ec8a5eba8be776c" providerId="LiveId" clId="{B960A708-D8AA-4D3D-AE49-99AAE2467FC1}" dt="2022-07-26T06:58:24.502" v="481"/>
          <ac:spMkLst>
            <pc:docMk/>
            <pc:sldMk cId="1041135302" sldId="274"/>
            <ac:spMk id="8" creationId="{A89F25F7-9AE6-9E12-BCC3-5D612BA449D1}"/>
          </ac:spMkLst>
        </pc:spChg>
        <pc:picChg chg="add del mod ord">
          <ac:chgData name="Ayush Yadav" userId="8ec8a5eba8be776c" providerId="LiveId" clId="{B960A708-D8AA-4D3D-AE49-99AAE2467FC1}" dt="2022-07-26T06:57:34.943" v="478" actId="21"/>
          <ac:picMkLst>
            <pc:docMk/>
            <pc:sldMk cId="1041135302" sldId="274"/>
            <ac:picMk id="5" creationId="{08C6316D-EF6A-18F6-46E2-2D35E8CC75B4}"/>
          </ac:picMkLst>
        </pc:picChg>
      </pc:sldChg>
      <pc:sldChg chg="delSp modSp new mod">
        <pc:chgData name="Ayush Yadav" userId="8ec8a5eba8be776c" providerId="LiveId" clId="{B960A708-D8AA-4D3D-AE49-99AAE2467FC1}" dt="2022-07-24T09:15:26.888" v="420" actId="20577"/>
        <pc:sldMkLst>
          <pc:docMk/>
          <pc:sldMk cId="3519460060" sldId="275"/>
        </pc:sldMkLst>
        <pc:spChg chg="del mod">
          <ac:chgData name="Ayush Yadav" userId="8ec8a5eba8be776c" providerId="LiveId" clId="{B960A708-D8AA-4D3D-AE49-99AAE2467FC1}" dt="2022-07-24T09:14:40.761" v="355" actId="21"/>
          <ac:spMkLst>
            <pc:docMk/>
            <pc:sldMk cId="3519460060" sldId="275"/>
            <ac:spMk id="2" creationId="{CBCEECEB-79A3-CC45-BA99-E37CB184140D}"/>
          </ac:spMkLst>
        </pc:spChg>
        <pc:spChg chg="mod">
          <ac:chgData name="Ayush Yadav" userId="8ec8a5eba8be776c" providerId="LiveId" clId="{B960A708-D8AA-4D3D-AE49-99AAE2467FC1}" dt="2022-07-24T09:15:26.888" v="420" actId="20577"/>
          <ac:spMkLst>
            <pc:docMk/>
            <pc:sldMk cId="3519460060" sldId="275"/>
            <ac:spMk id="3" creationId="{24D5ABA6-0D4F-5041-6BCE-E39E792FB421}"/>
          </ac:spMkLst>
        </pc:spChg>
      </pc:sldChg>
      <pc:sldChg chg="new del">
        <pc:chgData name="Ayush Yadav" userId="8ec8a5eba8be776c" providerId="LiveId" clId="{B960A708-D8AA-4D3D-AE49-99AAE2467FC1}" dt="2022-07-24T09:16:32.359" v="447" actId="680"/>
        <pc:sldMkLst>
          <pc:docMk/>
          <pc:sldMk cId="1915734984" sldId="276"/>
        </pc:sldMkLst>
      </pc:sldChg>
      <pc:sldChg chg="delSp modSp new del mod">
        <pc:chgData name="Ayush Yadav" userId="8ec8a5eba8be776c" providerId="LiveId" clId="{B960A708-D8AA-4D3D-AE49-99AAE2467FC1}" dt="2022-07-24T09:20:12.349" v="477" actId="2696"/>
        <pc:sldMkLst>
          <pc:docMk/>
          <pc:sldMk cId="3047641936" sldId="276"/>
        </pc:sldMkLst>
        <pc:spChg chg="del">
          <ac:chgData name="Ayush Yadav" userId="8ec8a5eba8be776c" providerId="LiveId" clId="{B960A708-D8AA-4D3D-AE49-99AAE2467FC1}" dt="2022-07-24T09:16:56.297" v="453" actId="21"/>
          <ac:spMkLst>
            <pc:docMk/>
            <pc:sldMk cId="3047641936" sldId="276"/>
            <ac:spMk id="2" creationId="{A5F11657-3AD5-9BE6-6914-FAE9050B03D5}"/>
          </ac:spMkLst>
        </pc:spChg>
        <pc:spChg chg="mod">
          <ac:chgData name="Ayush Yadav" userId="8ec8a5eba8be776c" providerId="LiveId" clId="{B960A708-D8AA-4D3D-AE49-99AAE2467FC1}" dt="2022-07-24T09:17:09.816" v="455" actId="5793"/>
          <ac:spMkLst>
            <pc:docMk/>
            <pc:sldMk cId="3047641936" sldId="276"/>
            <ac:spMk id="3" creationId="{0BD6489A-55A2-4462-6BEE-33A628A7D462}"/>
          </ac:spMkLst>
        </pc:spChg>
      </pc:sldChg>
      <pc:sldChg chg="delSp modSp new mod">
        <pc:chgData name="Ayush Yadav" userId="8ec8a5eba8be776c" providerId="LiveId" clId="{B960A708-D8AA-4D3D-AE49-99AAE2467FC1}" dt="2022-07-24T09:17:47.380" v="473" actId="20577"/>
        <pc:sldMkLst>
          <pc:docMk/>
          <pc:sldMk cId="3078549314" sldId="277"/>
        </pc:sldMkLst>
        <pc:spChg chg="mod">
          <ac:chgData name="Ayush Yadav" userId="8ec8a5eba8be776c" providerId="LiveId" clId="{B960A708-D8AA-4D3D-AE49-99AAE2467FC1}" dt="2022-07-24T09:17:47.380" v="473" actId="20577"/>
          <ac:spMkLst>
            <pc:docMk/>
            <pc:sldMk cId="3078549314" sldId="277"/>
            <ac:spMk id="2" creationId="{BB610BB5-2668-B7C8-58E7-9B3064770428}"/>
          </ac:spMkLst>
        </pc:spChg>
        <pc:spChg chg="del">
          <ac:chgData name="Ayush Yadav" userId="8ec8a5eba8be776c" providerId="LiveId" clId="{B960A708-D8AA-4D3D-AE49-99AAE2467FC1}" dt="2022-07-24T09:17:21.086" v="457" actId="21"/>
          <ac:spMkLst>
            <pc:docMk/>
            <pc:sldMk cId="3078549314" sldId="277"/>
            <ac:spMk id="3" creationId="{0BC0AC5D-7BA3-BFA8-1F7D-5D39CC854668}"/>
          </ac:spMkLst>
        </pc:spChg>
      </pc:sldChg>
      <pc:sldChg chg="modSp new mod">
        <pc:chgData name="Ayush Yadav" userId="8ec8a5eba8be776c" providerId="LiveId" clId="{B960A708-D8AA-4D3D-AE49-99AAE2467FC1}" dt="2022-07-26T06:59:19.176" v="506" actId="5793"/>
        <pc:sldMkLst>
          <pc:docMk/>
          <pc:sldMk cId="1021188110" sldId="279"/>
        </pc:sldMkLst>
        <pc:spChg chg="mod">
          <ac:chgData name="Ayush Yadav" userId="8ec8a5eba8be776c" providerId="LiveId" clId="{B960A708-D8AA-4D3D-AE49-99AAE2467FC1}" dt="2022-07-26T06:59:12.768" v="499" actId="20577"/>
          <ac:spMkLst>
            <pc:docMk/>
            <pc:sldMk cId="1021188110" sldId="279"/>
            <ac:spMk id="2" creationId="{71B3AF89-1976-979D-C9A7-9609BF8E28A8}"/>
          </ac:spMkLst>
        </pc:spChg>
        <pc:spChg chg="mod">
          <ac:chgData name="Ayush Yadav" userId="8ec8a5eba8be776c" providerId="LiveId" clId="{B960A708-D8AA-4D3D-AE49-99AAE2467FC1}" dt="2022-07-26T06:59:19.176" v="506" actId="5793"/>
          <ac:spMkLst>
            <pc:docMk/>
            <pc:sldMk cId="1021188110" sldId="279"/>
            <ac:spMk id="3" creationId="{18518E75-E005-701F-80CC-EA3FC34D9C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653D-29E8-4BD4-BF31-2470887E25B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775D-6124-41E1-B2D5-57DF3F60D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56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653D-29E8-4BD4-BF31-2470887E25B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775D-6124-41E1-B2D5-57DF3F60D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08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653D-29E8-4BD4-BF31-2470887E25B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775D-6124-41E1-B2D5-57DF3F60D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584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653D-29E8-4BD4-BF31-2470887E25B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775D-6124-41E1-B2D5-57DF3F60D87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0872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653D-29E8-4BD4-BF31-2470887E25B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775D-6124-41E1-B2D5-57DF3F60D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15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653D-29E8-4BD4-BF31-2470887E25B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775D-6124-41E1-B2D5-57DF3F60D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104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653D-29E8-4BD4-BF31-2470887E25B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775D-6124-41E1-B2D5-57DF3F60D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267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653D-29E8-4BD4-BF31-2470887E25B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775D-6124-41E1-B2D5-57DF3F60D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2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653D-29E8-4BD4-BF31-2470887E25B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775D-6124-41E1-B2D5-57DF3F60D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72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653D-29E8-4BD4-BF31-2470887E25B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775D-6124-41E1-B2D5-57DF3F60D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86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653D-29E8-4BD4-BF31-2470887E25B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775D-6124-41E1-B2D5-57DF3F60D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1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653D-29E8-4BD4-BF31-2470887E25B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775D-6124-41E1-B2D5-57DF3F60D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9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653D-29E8-4BD4-BF31-2470887E25B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775D-6124-41E1-B2D5-57DF3F60D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74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653D-29E8-4BD4-BF31-2470887E25B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775D-6124-41E1-B2D5-57DF3F60D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83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653D-29E8-4BD4-BF31-2470887E25B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775D-6124-41E1-B2D5-57DF3F60D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71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653D-29E8-4BD4-BF31-2470887E25B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775D-6124-41E1-B2D5-57DF3F60D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22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653D-29E8-4BD4-BF31-2470887E25B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775D-6124-41E1-B2D5-57DF3F60D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77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57653D-29E8-4BD4-BF31-2470887E25B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8775D-6124-41E1-B2D5-57DF3F60D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876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yushyadav3010.github.io/Final_project_Web_Developmen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5930-BFD1-B6D2-B567-9D547E79C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						Topic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 Medicine Delivery   					Website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367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629FB-5211-52A8-7458-D678580B5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55483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lgerian" panose="04020705040A02060702" pitchFamily="82" charset="0"/>
              </a:rPr>
              <a:t>Products:</a:t>
            </a:r>
          </a:p>
          <a:p>
            <a:pPr marL="0" indent="0">
              <a:buNone/>
            </a:pPr>
            <a:endParaRPr lang="en-US" dirty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Our website can provide different types of products to the users along with medicines we also provides hair products , skin-care products , baby care-products , men’s/women’s grooming products .You can get all the products on our website at very reasonable prices.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can also provides the Patanjali products.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1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855F38-6518-7B26-6597-212386FA8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93774-390E-4BBA-5D35-FE745676169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38150" y="1381125"/>
            <a:ext cx="11449050" cy="4410075"/>
          </a:xfrm>
        </p:spPr>
      </p:pic>
    </p:spTree>
    <p:extLst>
      <p:ext uri="{BB962C8B-B14F-4D97-AF65-F5344CB8AC3E}">
        <p14:creationId xmlns:p14="http://schemas.microsoft.com/office/powerpoint/2010/main" val="134248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5D451D-AD21-9B1F-8566-926983B5C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3120"/>
            <a:ext cx="10515600" cy="3853648"/>
          </a:xfrm>
        </p:spPr>
      </p:pic>
    </p:spTree>
    <p:extLst>
      <p:ext uri="{BB962C8B-B14F-4D97-AF65-F5344CB8AC3E}">
        <p14:creationId xmlns:p14="http://schemas.microsoft.com/office/powerpoint/2010/main" val="366919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B1EDA-747C-51EF-2B1A-F97D90AFB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550"/>
            <a:ext cx="10515600" cy="55864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lgerian" panose="04020705040A02060702" pitchFamily="82" charset="0"/>
              </a:rPr>
              <a:t>Our features:</a:t>
            </a:r>
          </a:p>
          <a:p>
            <a:pPr marL="0" indent="0">
              <a:buNone/>
            </a:pPr>
            <a:endParaRPr lang="en-US" dirty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our products are of top brands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also offer our users the facility of all type of lab tests.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 can easily  consult with the doctor’s.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Delivery with in 20 minutes.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Easy payment methods.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73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370598-9E3A-7C72-D693-5183BAD6B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42367"/>
            <a:ext cx="10515600" cy="4149429"/>
          </a:xfrm>
        </p:spPr>
      </p:pic>
    </p:spTree>
    <p:extLst>
      <p:ext uri="{BB962C8B-B14F-4D97-AF65-F5344CB8AC3E}">
        <p14:creationId xmlns:p14="http://schemas.microsoft.com/office/powerpoint/2010/main" val="137020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AE64D3-5077-19BF-ABBE-6BAD8EC62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4821"/>
            <a:ext cx="10515600" cy="3942645"/>
          </a:xfrm>
        </p:spPr>
      </p:pic>
    </p:spTree>
    <p:extLst>
      <p:ext uri="{BB962C8B-B14F-4D97-AF65-F5344CB8AC3E}">
        <p14:creationId xmlns:p14="http://schemas.microsoft.com/office/powerpoint/2010/main" val="207851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9828-2FCF-8A71-AF62-95C3D2AD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65" y="119343"/>
            <a:ext cx="9404723" cy="509307"/>
          </a:xfrm>
        </p:spPr>
        <p:txBody>
          <a:bodyPr/>
          <a:lstStyle/>
          <a:p>
            <a:r>
              <a:rPr lang="en-US" sz="2800" dirty="0">
                <a:latin typeface="Algerian" panose="04020705040A02060702" pitchFamily="82" charset="0"/>
              </a:rPr>
              <a:t>Customer’s Review: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can also give your review according to your choice.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087264-543D-D5E6-3F4F-3F14EA6C3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509712"/>
            <a:ext cx="9583737" cy="4619626"/>
          </a:xfrm>
        </p:spPr>
      </p:pic>
    </p:spTree>
    <p:extLst>
      <p:ext uri="{BB962C8B-B14F-4D97-AF65-F5344CB8AC3E}">
        <p14:creationId xmlns:p14="http://schemas.microsoft.com/office/powerpoint/2010/main" val="4058070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EB5D-8DCB-4DF1-77E6-468783F3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lgerian" panose="04020705040A02060702" pitchFamily="82" charset="0"/>
              </a:rPr>
              <a:t>Footer Section: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section contains some links and also the helpline number .In case if you need any help, please visit this section.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BC82D1-44CB-B26E-B862-D68550444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70" y="2286398"/>
            <a:ext cx="10681860" cy="3695301"/>
          </a:xfrm>
        </p:spPr>
      </p:pic>
    </p:spTree>
    <p:extLst>
      <p:ext uri="{BB962C8B-B14F-4D97-AF65-F5344CB8AC3E}">
        <p14:creationId xmlns:p14="http://schemas.microsoft.com/office/powerpoint/2010/main" val="364648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AF89-1976-979D-C9A7-9609BF8E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Website link:</a:t>
            </a:r>
            <a:br>
              <a:rPr lang="en-IN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8E75-E005-701F-80CC-EA3FC34D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https://ayushyadav3010.github.io/Final_project_Web_Development/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188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0BB5-2668-B7C8-58E7-9B306477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2679700"/>
            <a:ext cx="10515600" cy="1325563"/>
          </a:xfrm>
        </p:spPr>
        <p:txBody>
          <a:bodyPr/>
          <a:lstStyle/>
          <a:p>
            <a:r>
              <a:rPr lang="en-US" dirty="0"/>
              <a:t>								</a:t>
            </a:r>
            <a:r>
              <a:rPr lang="en-US" dirty="0">
                <a:latin typeface="Algerian" panose="04020705040A02060702" pitchFamily="82" charset="0"/>
              </a:rPr>
              <a:t>Thankyou!!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54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15FB-F4C2-7725-BB2D-3D70A5A3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HTML: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F734C-07C5-490D-B299-E7ED3E4CD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Arial Rounded MT Bold" panose="020F0704030504030204" pitchFamily="34" charset="0"/>
              </a:rPr>
              <a:t>HTML is the most basic building block of the Web pages.HTML is the language for describing the structure of Web pages.</a:t>
            </a:r>
          </a:p>
          <a:p>
            <a:pPr marL="0" indent="0">
              <a:buNone/>
            </a:pPr>
            <a:r>
              <a:rPr lang="en-US" sz="3200" dirty="0">
                <a:latin typeface="Arial Rounded MT Bold" panose="020F0704030504030204" pitchFamily="34" charset="0"/>
              </a:rPr>
              <a:t>HTML gives authors the means to: Publish online documents with headings, texts, tables, lists, photos, etc. </a:t>
            </a:r>
          </a:p>
          <a:p>
            <a:pPr marL="0" indent="0">
              <a:buNone/>
            </a:pPr>
            <a:r>
              <a:rPr lang="en-US" sz="3200" dirty="0">
                <a:latin typeface="Arial Rounded MT Bold" panose="020F0704030504030204" pitchFamily="34" charset="0"/>
              </a:rPr>
              <a:t>Retrieve online information via hypertext links.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2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7315-8D7A-F74F-4B12-E5A5F2CF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CSS: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BD84B-D115-E846-786A-B7C569722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537" y="1519518"/>
            <a:ext cx="8946541" cy="49955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Arial Rounded MT Bold" panose="020F0704030504030204" pitchFamily="34" charset="0"/>
              </a:rPr>
              <a:t>CSS stands for Cascading Style Sheets . It basically used to style and layout Web pages.</a:t>
            </a:r>
          </a:p>
          <a:p>
            <a:pPr marL="0" indent="0">
              <a:buNone/>
            </a:pPr>
            <a:r>
              <a:rPr lang="en-US" sz="3200" dirty="0">
                <a:latin typeface="Arial Rounded MT Bold" panose="020F0704030504030204" pitchFamily="34" charset="0"/>
              </a:rPr>
              <a:t>CSS language used for describing the presentation of a document written  in a markup language such as HTML or XML.</a:t>
            </a:r>
          </a:p>
          <a:p>
            <a:pPr marL="0" indent="0">
              <a:buNone/>
            </a:pPr>
            <a:r>
              <a:rPr lang="en-US" sz="3200" dirty="0">
                <a:latin typeface="Arial Rounded MT Bold" panose="020F0704030504030204" pitchFamily="34" charset="0"/>
              </a:rPr>
              <a:t>CSS is the code that styles the web content.</a:t>
            </a:r>
          </a:p>
          <a:p>
            <a:pPr marL="0" indent="0">
              <a:buNone/>
            </a:pPr>
            <a:r>
              <a:rPr lang="en-IN" sz="3200" dirty="0">
                <a:latin typeface="Arial Rounded MT Bold" panose="020F0704030504030204" pitchFamily="34" charset="0"/>
              </a:rPr>
              <a:t>CSS is the cornerstone technology of the world wide web .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5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8DFC-70A3-4BFF-16C2-4F481D50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JavaScript: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4F660-A769-E562-806B-E9C7A713C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6850"/>
            <a:ext cx="8946541" cy="47815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Arial Rounded MT Bold" panose="020F0704030504030204" pitchFamily="34" charset="0"/>
              </a:rPr>
              <a:t>JavaScript is a dynamic computer programming Language. </a:t>
            </a:r>
          </a:p>
          <a:p>
            <a:pPr marL="0" indent="0">
              <a:buNone/>
            </a:pPr>
            <a:r>
              <a:rPr lang="en-US" sz="3200" dirty="0">
                <a:latin typeface="Arial Rounded MT Bold" panose="020F0704030504030204" pitchFamily="34" charset="0"/>
              </a:rPr>
              <a:t>It is lightweight and most commonly used as a part of web pages , whose implementations allow client-side script to interact with the user and make dynamic pages.</a:t>
            </a:r>
          </a:p>
          <a:p>
            <a:pPr marL="0" indent="0">
              <a:buNone/>
            </a:pPr>
            <a:r>
              <a:rPr lang="en-US" sz="3200" dirty="0">
                <a:latin typeface="Arial Rounded MT Bold" panose="020F0704030504030204" pitchFamily="34" charset="0"/>
              </a:rPr>
              <a:t>It is an interpreted programming language with Object-Oriented Capabilities.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3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32C2-AFB0-46E0-34E5-51ED1B93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Project Detail: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500F0-6788-A396-258D-345995478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1626"/>
            <a:ext cx="8946541" cy="46767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This project is totally based on the web technology . We uses HTML,CSS and JS in this project.</a:t>
            </a:r>
            <a:br>
              <a:rPr lang="en-US" sz="2400" dirty="0">
                <a:latin typeface="Arial Rounded MT Bold" panose="020F0704030504030204" pitchFamily="34" charset="0"/>
              </a:rPr>
            </a:br>
            <a:endParaRPr lang="en-US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lgerian" panose="04020705040A02060702" pitchFamily="82" charset="0"/>
              </a:rPr>
              <a:t>Introduction:</a:t>
            </a:r>
          </a:p>
          <a:p>
            <a:pPr marL="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We made this website so that the user can easily get the medicine and also can consult to the doctor’s of their choices at any time without having any difficulty.</a:t>
            </a:r>
          </a:p>
          <a:p>
            <a:pPr marL="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Users can order the products of their choices from the website at any time from anywhere.</a:t>
            </a:r>
          </a:p>
          <a:p>
            <a:pPr marL="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The main motive of this website is to help users  in finding doctors and medicine easily.</a:t>
            </a:r>
          </a:p>
          <a:p>
            <a:pPr marL="0" indent="0">
              <a:buNone/>
            </a:pPr>
            <a:endParaRPr lang="en-US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04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F8CF7-FFD8-C7FD-0014-1C6EC5D4D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950259"/>
            <a:ext cx="9297378" cy="4764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lgerian" panose="04020705040A02060702" pitchFamily="82" charset="0"/>
              </a:rPr>
              <a:t>Header Section: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endParaRPr lang="en-IN" sz="30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section shows the different services that we provide to our user.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Login Section : The user firstly have to register themselves in this website after that they will only get the benefits and if they are already registered they can simply do signup.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Search Section: In this the user can search the product of their choice.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Cart  : User can also add the item of their choices in cart.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39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FF7E97-EC71-D5BB-E6A1-754A8734A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37899"/>
            <a:ext cx="10515600" cy="4158365"/>
          </a:xfrm>
        </p:spPr>
      </p:pic>
    </p:spTree>
    <p:extLst>
      <p:ext uri="{BB962C8B-B14F-4D97-AF65-F5344CB8AC3E}">
        <p14:creationId xmlns:p14="http://schemas.microsoft.com/office/powerpoint/2010/main" val="68504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14D7-696E-D186-BCB5-3F6E6F44C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650"/>
            <a:ext cx="10515600" cy="588168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dirty="0">
                <a:latin typeface="Algerian" panose="04020705040A02060702" pitchFamily="82" charset="0"/>
              </a:rPr>
              <a:t>Services For Customer:</a:t>
            </a:r>
          </a:p>
          <a:p>
            <a:pPr marL="0" indent="0">
              <a:buNone/>
            </a:pPr>
            <a:endParaRPr lang="en-US" dirty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 can directly consult to the doctor if they have any type of symptoms by simply using book now option.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 can also book their Covid-19 vaccination dose (1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dose,2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Dose , Booster dose)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 can also  talk to the Doctor with a minimum charge of RS:250.</a:t>
            </a:r>
          </a:p>
          <a:p>
            <a:pPr marL="0" indent="0">
              <a:buNone/>
            </a:pP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0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F467F1-0FD2-DF98-5A2E-615EE732F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0780"/>
            <a:ext cx="10515600" cy="4145978"/>
          </a:xfrm>
        </p:spPr>
      </p:pic>
    </p:spTree>
    <p:extLst>
      <p:ext uri="{BB962C8B-B14F-4D97-AF65-F5344CB8AC3E}">
        <p14:creationId xmlns:p14="http://schemas.microsoft.com/office/powerpoint/2010/main" val="3872469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584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Algerian</vt:lpstr>
      <vt:lpstr>Arial</vt:lpstr>
      <vt:lpstr>Arial Narrow</vt:lpstr>
      <vt:lpstr>Arial Rounded MT Bold</vt:lpstr>
      <vt:lpstr>Century Gothic</vt:lpstr>
      <vt:lpstr>Wingdings</vt:lpstr>
      <vt:lpstr>Wingdings 3</vt:lpstr>
      <vt:lpstr>Ion</vt:lpstr>
      <vt:lpstr>      Topic  Medicine Delivery        Website</vt:lpstr>
      <vt:lpstr>HTML:</vt:lpstr>
      <vt:lpstr>CSS:</vt:lpstr>
      <vt:lpstr>JavaScript:</vt:lpstr>
      <vt:lpstr>Project Detail: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Customer’s Review: You can also give your review according to your choice.  </vt:lpstr>
      <vt:lpstr>Footer Section: This section contains some links and also the helpline number .In case if you need any help, please visit this section. </vt:lpstr>
      <vt:lpstr>Website link: </vt:lpstr>
      <vt:lpstr>        Thankyou!!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Medicine Delivery Website</dc:title>
  <dc:creator>Ayush Yadav</dc:creator>
  <cp:lastModifiedBy>Ayush Yadav</cp:lastModifiedBy>
  <cp:revision>14</cp:revision>
  <dcterms:created xsi:type="dcterms:W3CDTF">2022-07-24T08:41:20Z</dcterms:created>
  <dcterms:modified xsi:type="dcterms:W3CDTF">2022-07-26T07:00:05Z</dcterms:modified>
</cp:coreProperties>
</file>