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7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9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4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70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9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27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2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6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3970" y="2078862"/>
            <a:ext cx="70840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90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6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73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04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5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8282"/>
            <a:ext cx="8342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>
                <a:latin typeface="Tahoma"/>
                <a:cs typeface="Tahoma"/>
              </a:rPr>
              <a:t>ONLIne</a:t>
            </a:r>
            <a:r>
              <a:rPr lang="en-US" sz="3600" dirty="0">
                <a:latin typeface="Tahoma"/>
                <a:cs typeface="Tahoma"/>
              </a:rPr>
              <a:t> Grocery : </a:t>
            </a:r>
            <a:r>
              <a:rPr lang="en-US" sz="3600" dirty="0" err="1">
                <a:latin typeface="Tahoma"/>
                <a:cs typeface="Tahoma"/>
              </a:rPr>
              <a:t>Dryfruits</a:t>
            </a:r>
            <a:r>
              <a:rPr lang="en-US" sz="3600" dirty="0">
                <a:latin typeface="Tahoma"/>
                <a:cs typeface="Tahoma"/>
              </a:rPr>
              <a:t> store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40" y="1752600"/>
            <a:ext cx="7426960" cy="3550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28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2800" b="1" i="1" spc="-25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800" b="1" i="1" spc="-204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b="1" i="1" spc="-160" dirty="0">
                <a:solidFill>
                  <a:srgbClr val="FF0000"/>
                </a:solidFill>
                <a:latin typeface="Verdana"/>
                <a:cs typeface="Verdana"/>
              </a:rPr>
              <a:t>porte</a:t>
            </a:r>
            <a:r>
              <a:rPr sz="2800" b="1" i="1" spc="-180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800" b="1" i="1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b="1" i="1" spc="-120" dirty="0">
                <a:solidFill>
                  <a:srgbClr val="FF0000"/>
                </a:solidFill>
                <a:latin typeface="Verdana"/>
                <a:cs typeface="Verdana"/>
              </a:rPr>
              <a:t>by</a:t>
            </a:r>
            <a:r>
              <a:rPr lang="en-US" sz="2800" b="1" i="1" spc="-120" dirty="0">
                <a:solidFill>
                  <a:srgbClr val="FF0000"/>
                </a:solidFill>
                <a:latin typeface="Verdana"/>
                <a:cs typeface="Verdana"/>
              </a:rPr>
              <a:t> : </a:t>
            </a:r>
            <a:r>
              <a:rPr sz="2800" b="1" i="1" spc="-120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endParaRPr lang="en-US" sz="2800" b="1" i="1" spc="-12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IN" sz="2800" b="1" i="1" spc="-120" dirty="0">
                <a:solidFill>
                  <a:srgbClr val="FF0000"/>
                </a:solidFill>
                <a:latin typeface="Verdana"/>
                <a:cs typeface="Verdana"/>
              </a:rPr>
              <a:t>			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IN" sz="2800" b="1" i="1" spc="-120" dirty="0">
                <a:solidFill>
                  <a:srgbClr val="FF0000"/>
                </a:solidFill>
                <a:latin typeface="Verdana"/>
                <a:cs typeface="Verdana"/>
              </a:rPr>
              <a:t>			</a:t>
            </a:r>
            <a:r>
              <a:rPr lang="en-IN" sz="2800" b="1" i="1" spc="-120" dirty="0">
                <a:solidFill>
                  <a:schemeClr val="bg1"/>
                </a:solidFill>
                <a:latin typeface="Tempus Sans ITC" panose="04020404030D07020202" pitchFamily="82" charset="0"/>
                <a:cs typeface="Verdana"/>
              </a:rPr>
              <a:t>Name : Kunwar Amar Pratap Singh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IN" sz="2800" b="1" i="1" spc="-120" dirty="0">
                <a:solidFill>
                  <a:schemeClr val="bg1"/>
                </a:solidFill>
                <a:latin typeface="Tempus Sans ITC" panose="04020404030D07020202" pitchFamily="82" charset="0"/>
                <a:cs typeface="Verdana"/>
              </a:rPr>
              <a:t>      	Reg. No. : - 12100341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IN" sz="2800" b="1" i="1" spc="-120" dirty="0">
                <a:solidFill>
                  <a:schemeClr val="bg1"/>
                </a:solidFill>
                <a:latin typeface="Tempus Sans ITC" panose="04020404030D07020202" pitchFamily="82" charset="0"/>
                <a:cs typeface="Verdana"/>
              </a:rPr>
              <a:t>			Roll No. : - RK21AN12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IN" sz="2800" b="1" i="1" spc="-120" dirty="0">
                <a:solidFill>
                  <a:schemeClr val="bg1"/>
                </a:solidFill>
                <a:latin typeface="Tempus Sans ITC" panose="04020404030D07020202" pitchFamily="82" charset="0"/>
                <a:cs typeface="Verdana"/>
              </a:rPr>
              <a:t>			Section : K21AN – G1</a:t>
            </a:r>
            <a:endParaRPr lang="en-US" sz="2800" b="1" i="1" spc="-120" dirty="0">
              <a:solidFill>
                <a:schemeClr val="bg1"/>
              </a:solidFill>
              <a:latin typeface="Tempus Sans ITC" panose="04020404030D07020202" pitchFamily="82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800" b="1" i="1" spc="-12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sz="2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27792"/>
              </p:ext>
            </p:extLst>
          </p:nvPr>
        </p:nvGraphicFramePr>
        <p:xfrm>
          <a:off x="12412427" y="4605362"/>
          <a:ext cx="116534" cy="10275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9419"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Regi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no.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tc>
                  <a:txBody>
                    <a:bodyPr/>
                    <a:lstStyle/>
                    <a:p>
                      <a:pPr marL="730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Rol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tc>
                  <a:txBody>
                    <a:bodyPr/>
                    <a:lstStyle/>
                    <a:p>
                      <a:pPr marL="6083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Section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Kunwar Amar Pratap Singh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lang="en-US" sz="1800" spc="-155" dirty="0">
                          <a:latin typeface="Verdana"/>
                          <a:cs typeface="Verdana"/>
                        </a:rPr>
                        <a:t>100341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14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800" spc="-114" dirty="0">
                          <a:latin typeface="Verdana"/>
                          <a:cs typeface="Verdana"/>
                        </a:rPr>
                        <a:t>K21AN12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75" dirty="0">
                          <a:latin typeface="Verdana"/>
                          <a:cs typeface="Verdana"/>
                        </a:rPr>
                        <a:t>K21AN-G</a:t>
                      </a:r>
                      <a:r>
                        <a:rPr lang="en-US" sz="1800" spc="-75" dirty="0">
                          <a:latin typeface="Verdana"/>
                          <a:cs typeface="Verdana"/>
                        </a:rPr>
                        <a:t>1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7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10" dirty="0">
                          <a:latin typeface="Verdana"/>
                          <a:cs typeface="Verdana"/>
                        </a:rPr>
                        <a:t>MUKUL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12113606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14" dirty="0">
                          <a:latin typeface="Verdana"/>
                          <a:cs typeface="Verdana"/>
                        </a:rPr>
                        <a:t>RK21ANB44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82186"/>
            <a:ext cx="72199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u="heavy" spc="-95" dirty="0">
                <a:uFill>
                  <a:solidFill>
                    <a:srgbClr val="EBEBEB"/>
                  </a:solidFill>
                </a:uFill>
                <a:latin typeface="Tahoma"/>
                <a:cs typeface="Tahoma"/>
              </a:rPr>
              <a:t>Description</a:t>
            </a:r>
            <a:r>
              <a:rPr sz="3200" i="0" u="heavy" spc="-45" dirty="0">
                <a:uFill>
                  <a:solidFill>
                    <a:srgbClr val="EBEBEB"/>
                  </a:solidFill>
                </a:uFill>
                <a:latin typeface="Tahoma"/>
                <a:cs typeface="Tahoma"/>
              </a:rPr>
              <a:t> </a:t>
            </a:r>
            <a:r>
              <a:rPr sz="3200" i="0" u="heavy" spc="-130" dirty="0">
                <a:uFill>
                  <a:solidFill>
                    <a:srgbClr val="EBEBEB"/>
                  </a:solidFill>
                </a:uFill>
                <a:latin typeface="Tahoma"/>
                <a:cs typeface="Tahoma"/>
              </a:rPr>
              <a:t>of</a:t>
            </a:r>
            <a:r>
              <a:rPr sz="3200" i="0" u="heavy" spc="-50" dirty="0">
                <a:uFill>
                  <a:solidFill>
                    <a:srgbClr val="EBEBEB"/>
                  </a:solidFill>
                </a:uFill>
                <a:latin typeface="Tahoma"/>
                <a:cs typeface="Tahoma"/>
              </a:rPr>
              <a:t> </a:t>
            </a:r>
            <a:r>
              <a:rPr sz="3200" i="0" u="heavy" spc="-165" dirty="0">
                <a:uFill>
                  <a:solidFill>
                    <a:srgbClr val="EBEBEB"/>
                  </a:solidFill>
                </a:uFill>
                <a:latin typeface="Tahoma"/>
                <a:cs typeface="Tahoma"/>
              </a:rPr>
              <a:t>work</a:t>
            </a:r>
            <a:r>
              <a:rPr sz="3200" i="0" u="heavy" spc="-50" dirty="0">
                <a:uFill>
                  <a:solidFill>
                    <a:srgbClr val="EBEBEB"/>
                  </a:solidFill>
                </a:uFill>
                <a:latin typeface="Tahoma"/>
                <a:cs typeface="Tahoma"/>
              </a:rPr>
              <a:t> </a:t>
            </a:r>
            <a:r>
              <a:rPr lang="en-US" sz="3200" u="heavy" spc="-130" dirty="0">
                <a:uFill>
                  <a:solidFill>
                    <a:srgbClr val="EBEBEB"/>
                  </a:solidFill>
                </a:uFill>
                <a:latin typeface="Tahoma"/>
                <a:cs typeface="Tahoma"/>
              </a:rPr>
              <a:t>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80387"/>
            <a:ext cx="9704070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i="1" spc="-204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0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1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00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i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200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Verdana"/>
                <a:cs typeface="Verdana"/>
              </a:rPr>
              <a:t>possible</a:t>
            </a:r>
            <a:r>
              <a:rPr sz="2000" i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i="1" spc="-50" dirty="0">
                <a:solidFill>
                  <a:srgbClr val="FFFFFF"/>
                </a:solidFill>
                <a:latin typeface="Verdana"/>
                <a:cs typeface="Verdana"/>
              </a:rPr>
              <a:t>myself only</a:t>
            </a:r>
            <a:r>
              <a:rPr sz="2000" i="1" spc="-1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i="1" spc="-105" dirty="0">
                <a:solidFill>
                  <a:srgbClr val="FFFFFF"/>
                </a:solidFill>
                <a:latin typeface="Verdana"/>
                <a:cs typeface="Verdana"/>
              </a:rPr>
              <a:t>I have tried best of my knowledge to accomplish this task.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US" sz="2000" i="1" spc="-10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US" sz="2000" i="1" spc="-10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US" sz="2000" i="1" spc="-10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4228465">
              <a:lnSpc>
                <a:spcPct val="100000"/>
              </a:lnSpc>
              <a:spcBef>
                <a:spcPts val="100"/>
              </a:spcBef>
            </a:pPr>
            <a:r>
              <a:rPr lang="en-US" sz="2000" spc="-145" dirty="0">
                <a:solidFill>
                  <a:schemeClr val="bg1"/>
                </a:solidFill>
                <a:cs typeface="Tahoma"/>
              </a:rPr>
              <a:t>I decided to make grocery website which will be helpful to small shopkeepers to share their products online.</a:t>
            </a:r>
            <a:endParaRPr lang="en-US" sz="2000" dirty="0">
              <a:solidFill>
                <a:schemeClr val="bg1"/>
              </a:solidFill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910"/>
              </a:spcBef>
            </a:pPr>
            <a:r>
              <a:rPr lang="en-US" sz="2000" spc="-40" dirty="0">
                <a:solidFill>
                  <a:schemeClr val="bg1"/>
                </a:solidFill>
                <a:cs typeface="Tahoma"/>
              </a:rPr>
              <a:t>I </a:t>
            </a:r>
            <a:r>
              <a:rPr lang="en-US" sz="2000" spc="25" dirty="0">
                <a:solidFill>
                  <a:schemeClr val="bg1"/>
                </a:solidFill>
                <a:cs typeface="Tahoma"/>
              </a:rPr>
              <a:t>have done </a:t>
            </a:r>
            <a:r>
              <a:rPr lang="en-US" sz="2000" spc="-145" dirty="0">
                <a:solidFill>
                  <a:schemeClr val="bg1"/>
                </a:solidFill>
                <a:cs typeface="Tahoma"/>
              </a:rPr>
              <a:t>this </a:t>
            </a:r>
            <a:r>
              <a:rPr lang="en-US" sz="2000" spc="-40" dirty="0">
                <a:solidFill>
                  <a:schemeClr val="bg1"/>
                </a:solidFill>
                <a:cs typeface="Tahoma"/>
              </a:rPr>
              <a:t>project </a:t>
            </a:r>
            <a:r>
              <a:rPr lang="en-US" sz="2000" spc="-105" dirty="0">
                <a:solidFill>
                  <a:schemeClr val="bg1"/>
                </a:solidFill>
                <a:cs typeface="Tahoma"/>
              </a:rPr>
              <a:t>in </a:t>
            </a:r>
            <a:r>
              <a:rPr lang="en-US" sz="2000" spc="-65" dirty="0">
                <a:solidFill>
                  <a:schemeClr val="bg1"/>
                </a:solidFill>
                <a:cs typeface="Tahoma"/>
              </a:rPr>
              <a:t>visual </a:t>
            </a:r>
            <a:r>
              <a:rPr lang="en-US" sz="2000" spc="-80" dirty="0">
                <a:solidFill>
                  <a:schemeClr val="bg1"/>
                </a:solidFill>
                <a:cs typeface="Tahoma"/>
              </a:rPr>
              <a:t>studio </a:t>
            </a:r>
            <a:r>
              <a:rPr lang="en-US" sz="2000" spc="70" dirty="0">
                <a:solidFill>
                  <a:schemeClr val="bg1"/>
                </a:solidFill>
                <a:cs typeface="Tahoma"/>
              </a:rPr>
              <a:t>code. I</a:t>
            </a:r>
            <a:r>
              <a:rPr lang="en-US" sz="2000" spc="-80" dirty="0">
                <a:solidFill>
                  <a:schemeClr val="bg1"/>
                </a:solidFill>
                <a:cs typeface="Tahoma"/>
              </a:rPr>
              <a:t> </a:t>
            </a:r>
            <a:r>
              <a:rPr lang="en-US" sz="2000" spc="25" dirty="0">
                <a:solidFill>
                  <a:schemeClr val="bg1"/>
                </a:solidFill>
                <a:cs typeface="Tahoma"/>
              </a:rPr>
              <a:t>have </a:t>
            </a:r>
            <a:r>
              <a:rPr lang="en-US" sz="2000" spc="-25" dirty="0">
                <a:solidFill>
                  <a:schemeClr val="bg1"/>
                </a:solidFill>
                <a:cs typeface="Tahoma"/>
              </a:rPr>
              <a:t>used </a:t>
            </a:r>
            <a:r>
              <a:rPr lang="en-US" sz="2000" spc="-55" dirty="0">
                <a:solidFill>
                  <a:schemeClr val="bg1"/>
                </a:solidFill>
                <a:cs typeface="Tahoma"/>
              </a:rPr>
              <a:t>external </a:t>
            </a:r>
            <a:r>
              <a:rPr lang="en-US" sz="2000" spc="-30" dirty="0" err="1">
                <a:solidFill>
                  <a:schemeClr val="bg1"/>
                </a:solidFill>
                <a:cs typeface="Tahoma"/>
              </a:rPr>
              <a:t>css</a:t>
            </a:r>
            <a:r>
              <a:rPr lang="en-US" sz="2000" spc="-30" dirty="0">
                <a:solidFill>
                  <a:schemeClr val="bg1"/>
                </a:solidFill>
                <a:cs typeface="Tahoma"/>
              </a:rPr>
              <a:t> </a:t>
            </a:r>
            <a:r>
              <a:rPr lang="en-US" sz="2000" spc="-575" dirty="0">
                <a:solidFill>
                  <a:schemeClr val="bg1"/>
                </a:solidFill>
                <a:cs typeface="Tahoma"/>
              </a:rPr>
              <a:t> </a:t>
            </a:r>
            <a:r>
              <a:rPr lang="en-US" sz="2000" spc="30" dirty="0">
                <a:solidFill>
                  <a:schemeClr val="bg1"/>
                </a:solidFill>
                <a:cs typeface="Tahoma"/>
              </a:rPr>
              <a:t>and</a:t>
            </a:r>
            <a:r>
              <a:rPr lang="en-US" sz="2000" spc="-20" dirty="0">
                <a:solidFill>
                  <a:schemeClr val="bg1"/>
                </a:solidFill>
                <a:cs typeface="Tahoma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Tahoma"/>
              </a:rPr>
              <a:t>java</a:t>
            </a:r>
            <a:r>
              <a:rPr lang="en-US" sz="2000" spc="-10" dirty="0">
                <a:solidFill>
                  <a:schemeClr val="bg1"/>
                </a:solidFill>
                <a:cs typeface="Tahoma"/>
              </a:rPr>
              <a:t> </a:t>
            </a:r>
            <a:r>
              <a:rPr lang="en-US" sz="2000" spc="-75" dirty="0">
                <a:solidFill>
                  <a:schemeClr val="bg1"/>
                </a:solidFill>
                <a:cs typeface="Tahoma"/>
              </a:rPr>
              <a:t>script</a:t>
            </a:r>
            <a:r>
              <a:rPr lang="en-US" sz="2000" spc="-40" dirty="0">
                <a:solidFill>
                  <a:schemeClr val="bg1"/>
                </a:solidFill>
                <a:cs typeface="Tahoma"/>
              </a:rPr>
              <a:t> </a:t>
            </a:r>
            <a:r>
              <a:rPr lang="en-US" sz="2000" spc="-85" dirty="0">
                <a:solidFill>
                  <a:schemeClr val="bg1"/>
                </a:solidFill>
                <a:cs typeface="Tahoma"/>
              </a:rPr>
              <a:t>file.</a:t>
            </a:r>
            <a:endParaRPr lang="en-US" sz="2000" dirty="0">
              <a:solidFill>
                <a:schemeClr val="bg1"/>
              </a:solidFill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3363" y="5834965"/>
            <a:ext cx="23793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C:\web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develop\food website\index.html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627331"/>
            <a:ext cx="24754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4" dirty="0">
                <a:latin typeface="Tahoma"/>
                <a:cs typeface="Tahoma"/>
              </a:rPr>
              <a:t>Main page</a:t>
            </a:r>
            <a:endParaRPr i="0" spc="-114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4212" y="1678525"/>
            <a:ext cx="9297988" cy="389465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lang="en-US"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60" dirty="0">
                <a:solidFill>
                  <a:schemeClr val="bg1"/>
                </a:solidFill>
                <a:latin typeface="Lucida Sans Unicode"/>
                <a:cs typeface="Lucida Sans Unicode"/>
              </a:rPr>
              <a:t>It  is a main page of the website</a:t>
            </a:r>
            <a:endParaRPr sz="2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2400" b="1" spc="-1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From</a:t>
            </a:r>
            <a:r>
              <a:rPr sz="2400" b="1" spc="-15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sz="2400" b="1" spc="-2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here</a:t>
            </a:r>
            <a:r>
              <a:rPr sz="2400" b="1" spc="-165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sz="2400" b="1" spc="25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anyone</a:t>
            </a:r>
            <a:r>
              <a:rPr sz="2400" b="1" spc="-145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sz="2400" b="1" spc="125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can</a:t>
            </a:r>
            <a:r>
              <a:rPr sz="2400" b="1" spc="-145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sz="2400" b="1" spc="-2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see</a:t>
            </a:r>
            <a:r>
              <a:rPr sz="2400" b="1" spc="-17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sz="2400" b="1" spc="4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about</a:t>
            </a:r>
            <a:r>
              <a:rPr sz="2400" b="1" spc="-165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sz="2400" b="1" spc="-7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our</a:t>
            </a:r>
            <a:r>
              <a:rPr sz="2400" b="1" spc="-16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sz="2400" b="1" spc="-45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website.</a:t>
            </a:r>
            <a:endParaRPr lang="en-US" sz="2400" b="1" spc="-45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2800" b="1" spc="-45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Lucida Sans Unicode"/>
              </a:rPr>
              <a:t>Divided this website into 3 parts : </a:t>
            </a:r>
          </a:p>
          <a:p>
            <a:pPr marL="457200" indent="-457200">
              <a:lnSpc>
                <a:spcPct val="100000"/>
              </a:lnSpc>
              <a:spcBef>
                <a:spcPts val="994"/>
              </a:spcBef>
              <a:buFont typeface="+mj-lt"/>
              <a:buAutoNum type="arabicParenR"/>
              <a:tabLst>
                <a:tab pos="354965" algn="l"/>
              </a:tabLst>
            </a:pPr>
            <a:r>
              <a:rPr lang="en-US" sz="24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Lucida Sans Unicode"/>
              </a:rPr>
              <a:t>Header (Navbar containing </a:t>
            </a:r>
            <a:r>
              <a:rPr lang="en-US" sz="2400" b="1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Lucida Sans Unicode"/>
              </a:rPr>
              <a:t>left,mid</a:t>
            </a:r>
            <a:r>
              <a:rPr lang="en-US" sz="24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Lucida Sans Unicode"/>
              </a:rPr>
              <a:t> and right part)</a:t>
            </a:r>
          </a:p>
          <a:p>
            <a:pPr marL="457200" indent="-457200">
              <a:lnSpc>
                <a:spcPct val="100000"/>
              </a:lnSpc>
              <a:spcBef>
                <a:spcPts val="994"/>
              </a:spcBef>
              <a:buFont typeface="+mj-lt"/>
              <a:buAutoNum type="arabicParenR"/>
              <a:tabLst>
                <a:tab pos="354965" algn="l"/>
              </a:tabLst>
            </a:pPr>
            <a:r>
              <a:rPr lang="en-US" sz="24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Lucida Sans Unicode"/>
              </a:rPr>
              <a:t>Middle (Containing images and content)</a:t>
            </a:r>
          </a:p>
          <a:p>
            <a:pPr marL="457200" indent="-457200">
              <a:lnSpc>
                <a:spcPct val="100000"/>
              </a:lnSpc>
              <a:spcBef>
                <a:spcPts val="994"/>
              </a:spcBef>
              <a:buFont typeface="+mj-lt"/>
              <a:buAutoNum type="arabicParenR"/>
              <a:tabLst>
                <a:tab pos="354965" algn="l"/>
              </a:tabLst>
            </a:pPr>
            <a:r>
              <a:rPr lang="en-US" sz="24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Lucida Sans Unicode"/>
              </a:rPr>
              <a:t>Footer (Running Discount offers using Marquee effect)</a:t>
            </a:r>
            <a:endParaRPr sz="24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endParaRPr sz="16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 flipH="1">
            <a:off x="4114800" y="-228600"/>
            <a:ext cx="154306" cy="992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00" y="-129372"/>
            <a:ext cx="64769" cy="647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-283411"/>
            <a:ext cx="4706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05" dirty="0"/>
              <a:t>.</a:t>
            </a:r>
            <a:endParaRPr spc="-30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457200"/>
            <a:ext cx="9829800" cy="17408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4000" spc="-140" dirty="0">
                <a:solidFill>
                  <a:srgbClr val="FFFFFF"/>
                </a:solidFill>
                <a:latin typeface="Verdana"/>
                <a:cs typeface="Verdana"/>
              </a:rPr>
              <a:t>Tag</a:t>
            </a:r>
            <a:r>
              <a:rPr sz="40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80" dirty="0">
                <a:solidFill>
                  <a:srgbClr val="FFFFFF"/>
                </a:solidFill>
                <a:latin typeface="Verdana"/>
                <a:cs typeface="Verdana"/>
              </a:rPr>
              <a:t>used:</a:t>
            </a:r>
            <a:r>
              <a:rPr sz="4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lang="en-US" sz="1800" spc="-16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&gt;,&lt;</a:t>
            </a:r>
            <a:r>
              <a:rPr sz="1800" spc="-160" dirty="0" err="1">
                <a:solidFill>
                  <a:srgbClr val="FFFFFF"/>
                </a:solidFill>
                <a:latin typeface="Verdana"/>
                <a:cs typeface="Verdana"/>
              </a:rPr>
              <a:t>img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&gt;,&lt;</a:t>
            </a:r>
            <a:r>
              <a:rPr lang="en-US" spc="-160" dirty="0">
                <a:solidFill>
                  <a:srgbClr val="FFFFFF"/>
                </a:solidFill>
                <a:latin typeface="Verdana"/>
                <a:cs typeface="Verdana"/>
              </a:rPr>
              <a:t>navbar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&gt;,&lt;h1&gt;,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&lt;h3&gt;,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&lt;p&gt;,&lt;</a:t>
            </a:r>
            <a:r>
              <a:rPr lang="en-US" spc="-165" dirty="0">
                <a:solidFill>
                  <a:srgbClr val="FFFFFF"/>
                </a:solidFill>
                <a:latin typeface="Verdana"/>
                <a:cs typeface="Verdana"/>
              </a:rPr>
              <a:t>marquee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lang="en-US" sz="1800" spc="-165" dirty="0">
                <a:solidFill>
                  <a:srgbClr val="FFFFFF"/>
                </a:solidFill>
                <a:latin typeface="Verdana"/>
                <a:cs typeface="Verdana"/>
              </a:rPr>
              <a:t>, &lt;a&gt;,&lt;link&gt;</a:t>
            </a:r>
            <a:endParaRPr sz="1800" dirty="0">
              <a:latin typeface="Verdana"/>
              <a:cs typeface="Verdana"/>
            </a:endParaRPr>
          </a:p>
          <a:p>
            <a:pPr marL="355600" marR="5080">
              <a:lnSpc>
                <a:spcPct val="100000"/>
              </a:lnSpc>
              <a:spcBef>
                <a:spcPts val="2215"/>
              </a:spcBef>
            </a:pP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Also used hover property,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move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cursor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1800" spc="-130" dirty="0">
                <a:solidFill>
                  <a:srgbClr val="FFFFFF"/>
                </a:solidFill>
                <a:latin typeface="Verdana"/>
                <a:cs typeface="Verdana"/>
              </a:rPr>
              <a:t>hose words, color changes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made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Css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property: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hover,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transition,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position,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margin,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padding,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align,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57912-AD92-4E6B-8930-7E790FA93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9" b="10917"/>
          <a:stretch/>
        </p:blipFill>
        <p:spPr>
          <a:xfrm>
            <a:off x="1854378" y="2716838"/>
            <a:ext cx="8686800" cy="39887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615812"/>
            <a:ext cx="48376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85" dirty="0">
                <a:latin typeface="Arial Narrow" panose="020B0606020202030204" pitchFamily="34" charset="0"/>
              </a:rPr>
              <a:t>B  O  T   </a:t>
            </a:r>
            <a:r>
              <a:rPr lang="en-US" spc="-585" dirty="0" err="1">
                <a:latin typeface="Arial Narrow" panose="020B0606020202030204" pitchFamily="34" charset="0"/>
              </a:rPr>
              <a:t>T</a:t>
            </a:r>
            <a:r>
              <a:rPr lang="en-US" spc="-585" dirty="0">
                <a:latin typeface="Arial Narrow" panose="020B0606020202030204" pitchFamily="34" charset="0"/>
              </a:rPr>
              <a:t> o  m     P  a  g  e</a:t>
            </a:r>
            <a:endParaRPr spc="-585" dirty="0">
              <a:latin typeface="Arial Narrow" panose="020B0606020202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248" y="1270838"/>
            <a:ext cx="9718752" cy="17408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4000" spc="-140" dirty="0">
                <a:solidFill>
                  <a:srgbClr val="FFFFFF"/>
                </a:solidFill>
                <a:latin typeface="Verdana"/>
                <a:cs typeface="Verdana"/>
              </a:rPr>
              <a:t>Tag</a:t>
            </a:r>
            <a:r>
              <a:rPr sz="40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85" dirty="0">
                <a:solidFill>
                  <a:srgbClr val="FFFFFF"/>
                </a:solidFill>
                <a:latin typeface="Verdana"/>
                <a:cs typeface="Verdana"/>
              </a:rPr>
              <a:t>used:</a:t>
            </a:r>
            <a:r>
              <a:rPr sz="40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&lt;section&gt;,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&lt;div&gt;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&lt;h</a:t>
            </a:r>
            <a:r>
              <a:rPr lang="en-US" sz="1800" spc="-22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&gt;,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&lt;h3&gt;,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&lt;img&gt;,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&lt;a&gt;,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9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800" spc="-295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lang="en-US" sz="1800" spc="-295" dirty="0">
                <a:solidFill>
                  <a:srgbClr val="FFFFFF"/>
                </a:solidFill>
                <a:latin typeface="Verdana"/>
                <a:cs typeface="Verdana"/>
              </a:rPr>
              <a:t>, &lt;m a r q u e e&gt;</a:t>
            </a:r>
            <a:endParaRPr sz="1800" dirty="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2215"/>
              </a:spcBef>
            </a:pP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Here,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worked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button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hover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property</a:t>
            </a:r>
            <a:endParaRPr sz="1800" dirty="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</a:pP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hover,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 err="1">
                <a:solidFill>
                  <a:srgbClr val="FFFFFF"/>
                </a:solidFill>
                <a:latin typeface="Verdana"/>
                <a:cs typeface="Verdana"/>
              </a:rPr>
              <a:t>position,</a:t>
            </a:r>
            <a:r>
              <a:rPr lang="en-US" spc="-150" dirty="0" err="1">
                <a:solidFill>
                  <a:srgbClr val="FFFFFF"/>
                </a:solidFill>
                <a:latin typeface="Verdana"/>
                <a:cs typeface="Verdana"/>
              </a:rPr>
              <a:t>font</a:t>
            </a:r>
            <a:r>
              <a:rPr lang="en-US" spc="-150" dirty="0">
                <a:solidFill>
                  <a:srgbClr val="FFFFFF"/>
                </a:solidFill>
                <a:latin typeface="Verdana"/>
                <a:cs typeface="Verdana"/>
              </a:rPr>
              <a:t>-family, margin-right, margin-left,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color,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transition,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font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display</a:t>
            </a:r>
            <a:r>
              <a:rPr lang="en-US" sz="1800" spc="-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</a:p>
          <a:p>
            <a:pPr marL="354965">
              <a:lnSpc>
                <a:spcPct val="100000"/>
              </a:lnSpc>
            </a:pPr>
            <a:r>
              <a:rPr lang="en-US" spc="-50" dirty="0">
                <a:solidFill>
                  <a:srgbClr val="FFFFFF"/>
                </a:solidFill>
                <a:latin typeface="Verdana"/>
                <a:cs typeface="Verdana"/>
              </a:rPr>
              <a:t>text-decoration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BF3FD-42BC-4FE3-9701-3991EAF87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7" t="-34569" r="-24075" b="4525"/>
          <a:stretch/>
        </p:blipFill>
        <p:spPr>
          <a:xfrm>
            <a:off x="2819400" y="1303638"/>
            <a:ext cx="10702724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16205"/>
            <a:ext cx="33136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60" dirty="0"/>
              <a:t>Contact  US : </a:t>
            </a:r>
            <a:endParaRPr spc="-360"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983028"/>
            <a:ext cx="8678926" cy="2105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4000" b="1" spc="-185" dirty="0">
                <a:solidFill>
                  <a:srgbClr val="FFFFFF"/>
                </a:solidFill>
                <a:latin typeface="Tahoma"/>
                <a:cs typeface="Tahoma"/>
              </a:rPr>
              <a:t>Tag</a:t>
            </a:r>
            <a:r>
              <a:rPr sz="40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00" dirty="0">
                <a:solidFill>
                  <a:srgbClr val="FFFFFF"/>
                </a:solidFill>
                <a:latin typeface="Tahoma"/>
                <a:cs typeface="Tahoma"/>
              </a:rPr>
              <a:t>used:</a:t>
            </a:r>
            <a:r>
              <a:rPr sz="40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&lt;section&gt;,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&lt;div&gt;,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&lt;h1&gt;,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800" spc="-170" dirty="0" err="1">
                <a:solidFill>
                  <a:srgbClr val="FFFFFF"/>
                </a:solidFill>
                <a:latin typeface="Verdana"/>
                <a:cs typeface="Verdana"/>
              </a:rPr>
              <a:t>img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&gt;,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&lt;input</a:t>
            </a:r>
            <a:r>
              <a:rPr lang="en-US" sz="1800" spc="-145" dirty="0">
                <a:solidFill>
                  <a:srgbClr val="FFFFFF"/>
                </a:solidFill>
                <a:latin typeface="Verdana"/>
                <a:cs typeface="Verdana"/>
              </a:rPr>
              <a:t>-box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&gt;,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&lt;text</a:t>
            </a:r>
            <a:endParaRPr sz="1800" dirty="0">
              <a:latin typeface="Verdana"/>
              <a:cs typeface="Verdana"/>
            </a:endParaRPr>
          </a:p>
          <a:p>
            <a:pPr marL="355600">
              <a:spcBef>
                <a:spcPts val="40"/>
              </a:spcBef>
            </a:pPr>
            <a:r>
              <a:rPr lang="en-IN" sz="1800" spc="-50" dirty="0">
                <a:solidFill>
                  <a:srgbClr val="FFFFFF"/>
                </a:solidFill>
                <a:latin typeface="Verdana"/>
                <a:cs typeface="Verdana"/>
              </a:rPr>
              <a:t>area&gt;, </a:t>
            </a: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&lt;form action="#"&gt;.</a:t>
            </a: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Verdana"/>
              <a:cs typeface="Verdana"/>
            </a:endParaRPr>
          </a:p>
          <a:p>
            <a:pPr marL="355600" marR="5080">
              <a:lnSpc>
                <a:spcPct val="100299"/>
              </a:lnSpc>
            </a:pPr>
            <a:r>
              <a:rPr sz="4000" i="1" spc="-440" dirty="0">
                <a:solidFill>
                  <a:srgbClr val="FFFFFF"/>
                </a:solidFill>
                <a:latin typeface="Book Antiqua" panose="02040602050305030304" pitchFamily="18" charset="0"/>
                <a:cs typeface="Verdana"/>
              </a:rPr>
              <a:t>CSS</a:t>
            </a:r>
            <a:r>
              <a:rPr sz="4000" i="1" spc="-235" dirty="0">
                <a:solidFill>
                  <a:srgbClr val="FFFFFF"/>
                </a:solidFill>
                <a:latin typeface="Book Antiqua" panose="02040602050305030304" pitchFamily="18" charset="0"/>
                <a:cs typeface="Verdana"/>
              </a:rPr>
              <a:t> </a:t>
            </a:r>
            <a:r>
              <a:rPr sz="4000" i="1" spc="-675" dirty="0">
                <a:solidFill>
                  <a:srgbClr val="FFFFFF"/>
                </a:solidFill>
                <a:latin typeface="Book Antiqua" panose="02040602050305030304" pitchFamily="18" charset="0"/>
                <a:cs typeface="Verdana"/>
              </a:rPr>
              <a:t>PROPERTY</a:t>
            </a:r>
            <a:r>
              <a:rPr sz="4000" i="1" spc="-365" dirty="0">
                <a:solidFill>
                  <a:srgbClr val="FFFFFF"/>
                </a:solidFill>
                <a:latin typeface="Book Antiqua" panose="02040602050305030304" pitchFamily="18" charset="0"/>
                <a:cs typeface="Verdana"/>
              </a:rPr>
              <a:t>:</a:t>
            </a:r>
            <a:r>
              <a:rPr sz="4000" i="1" spc="-229" dirty="0">
                <a:solidFill>
                  <a:srgbClr val="FFFFFF"/>
                </a:solidFill>
                <a:latin typeface="Book Antiqua" panose="02040602050305030304" pitchFamily="18" charset="0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x,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g,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rg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borde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r, 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background,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transform,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align,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height,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width,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font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size </a:t>
            </a:r>
            <a:r>
              <a:rPr sz="1800" spc="-6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CA542-BE89-42D7-9C24-5D39B5B4C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26637" r="6875" b="18889"/>
          <a:stretch/>
        </p:blipFill>
        <p:spPr>
          <a:xfrm>
            <a:off x="1600200" y="3122209"/>
            <a:ext cx="10363200" cy="37357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970" y="2078862"/>
            <a:ext cx="4230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1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4000" b="1" i="1" spc="-555" dirty="0">
                <a:solidFill>
                  <a:srgbClr val="FFFFFF"/>
                </a:solidFill>
                <a:latin typeface="Verdana"/>
                <a:cs typeface="Verdana"/>
              </a:rPr>
              <a:t>THA</a:t>
            </a:r>
            <a:r>
              <a:rPr sz="4000" b="1" i="1" spc="-6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00" b="1" i="1" spc="-6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000" b="1" i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b="1" i="1" spc="-330" dirty="0">
                <a:solidFill>
                  <a:srgbClr val="FFFFFF"/>
                </a:solidFill>
                <a:latin typeface="Verdana"/>
                <a:cs typeface="Verdana"/>
              </a:rPr>
              <a:t>YOU……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2570" y="3298316"/>
            <a:ext cx="560895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i="1" spc="-4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i="1" spc="-25" dirty="0">
                <a:solidFill>
                  <a:srgbClr val="FFFFFF"/>
                </a:solidFill>
                <a:latin typeface="Verdana"/>
                <a:cs typeface="Verdana"/>
              </a:rPr>
              <a:t>hat’s</a:t>
            </a:r>
            <a:r>
              <a:rPr sz="2600" i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i="1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i="1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i="1" spc="-1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i="1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i="1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i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i="1" spc="-1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i="1" spc="-50" dirty="0">
                <a:solidFill>
                  <a:srgbClr val="FFFFFF"/>
                </a:solidFill>
                <a:latin typeface="Verdana"/>
                <a:cs typeface="Verdana"/>
              </a:rPr>
              <a:t>formation</a:t>
            </a:r>
            <a:r>
              <a:rPr sz="2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i="1" spc="55" dirty="0">
                <a:solidFill>
                  <a:srgbClr val="FFFFFF"/>
                </a:solidFill>
                <a:latin typeface="Verdana"/>
                <a:cs typeface="Verdana"/>
              </a:rPr>
              <a:t>abou</a:t>
            </a:r>
            <a:r>
              <a:rPr sz="2600" i="1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i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i="1" spc="-75" dirty="0">
                <a:solidFill>
                  <a:srgbClr val="FFFFFF"/>
                </a:solidFill>
                <a:latin typeface="Verdana"/>
                <a:cs typeface="Verdana"/>
              </a:rPr>
              <a:t>our  </a:t>
            </a:r>
            <a:r>
              <a:rPr sz="2600" i="1" spc="30" dirty="0">
                <a:solidFill>
                  <a:srgbClr val="FFFFFF"/>
                </a:solidFill>
                <a:latin typeface="Verdana"/>
                <a:cs typeface="Verdana"/>
              </a:rPr>
              <a:t>website…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428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SimSun</vt:lpstr>
      <vt:lpstr>Arial Narrow</vt:lpstr>
      <vt:lpstr>Book Antiqua</vt:lpstr>
      <vt:lpstr>Calibri</vt:lpstr>
      <vt:lpstr>Century Gothic</vt:lpstr>
      <vt:lpstr>Lucida Sans Unicode</vt:lpstr>
      <vt:lpstr>Tahoma</vt:lpstr>
      <vt:lpstr>Tempus Sans ITC</vt:lpstr>
      <vt:lpstr>Verdana</vt:lpstr>
      <vt:lpstr>Wingdings 3</vt:lpstr>
      <vt:lpstr>Slice</vt:lpstr>
      <vt:lpstr>ONLIne Grocery : Dryfruits store</vt:lpstr>
      <vt:lpstr>Description of work :</vt:lpstr>
      <vt:lpstr>Main page</vt:lpstr>
      <vt:lpstr>.</vt:lpstr>
      <vt:lpstr>B  O  T   T o  m     P  a  g  e</vt:lpstr>
      <vt:lpstr>Contact  US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Grocery : Dryfruits store</dc:title>
  <dc:creator>Ayush</dc:creator>
  <cp:lastModifiedBy>Ayush Singh</cp:lastModifiedBy>
  <cp:revision>1</cp:revision>
  <dcterms:created xsi:type="dcterms:W3CDTF">2022-04-22T13:29:12Z</dcterms:created>
  <dcterms:modified xsi:type="dcterms:W3CDTF">2022-04-22T14:26:21Z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2022-04-22T00:00:00Z</vt:filetime>
  </property>
</Properties>
</file>