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8CB2B-4400-007C-C9AC-12E6E05B79C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D8C7974-885F-B127-F0B8-3D5BED8895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24ED155-839C-8727-2A44-8D914545BF21}"/>
              </a:ext>
            </a:extLst>
          </p:cNvPr>
          <p:cNvSpPr>
            <a:spLocks noGrp="1"/>
          </p:cNvSpPr>
          <p:nvPr>
            <p:ph type="dt" sz="half" idx="10"/>
          </p:nvPr>
        </p:nvSpPr>
        <p:spPr/>
        <p:txBody>
          <a:bodyPr/>
          <a:lstStyle/>
          <a:p>
            <a:fld id="{BEC3B34E-8A9D-7343-AD41-BE67873E584C}" type="datetimeFigureOut">
              <a:rPr lang="en-US" smtClean="0"/>
              <a:t>3/5/24</a:t>
            </a:fld>
            <a:endParaRPr lang="en-US"/>
          </a:p>
        </p:txBody>
      </p:sp>
      <p:sp>
        <p:nvSpPr>
          <p:cNvPr id="5" name="Footer Placeholder 4">
            <a:extLst>
              <a:ext uri="{FF2B5EF4-FFF2-40B4-BE49-F238E27FC236}">
                <a16:creationId xmlns:a16="http://schemas.microsoft.com/office/drawing/2014/main" id="{EB2E0379-CADC-1B11-1B97-3BBA9A888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EFC6D-BC11-8789-9993-84A477A2A946}"/>
              </a:ext>
            </a:extLst>
          </p:cNvPr>
          <p:cNvSpPr>
            <a:spLocks noGrp="1"/>
          </p:cNvSpPr>
          <p:nvPr>
            <p:ph type="sldNum" sz="quarter" idx="12"/>
          </p:nvPr>
        </p:nvSpPr>
        <p:spPr/>
        <p:txBody>
          <a:bodyPr/>
          <a:lstStyle/>
          <a:p>
            <a:fld id="{31D81EBB-DD4A-6741-BBE9-E11B5B612091}" type="slidenum">
              <a:rPr lang="en-US" smtClean="0"/>
              <a:t>‹#›</a:t>
            </a:fld>
            <a:endParaRPr lang="en-US"/>
          </a:p>
        </p:txBody>
      </p:sp>
    </p:spTree>
    <p:extLst>
      <p:ext uri="{BB962C8B-B14F-4D97-AF65-F5344CB8AC3E}">
        <p14:creationId xmlns:p14="http://schemas.microsoft.com/office/powerpoint/2010/main" val="62765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D5A0-7A2C-2E91-6B0B-8E9D298AE88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F51B21-F00F-0E00-FFFE-19E26617925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35F987-3F0F-B34E-8F45-EEDAD07C1EB7}"/>
              </a:ext>
            </a:extLst>
          </p:cNvPr>
          <p:cNvSpPr>
            <a:spLocks noGrp="1"/>
          </p:cNvSpPr>
          <p:nvPr>
            <p:ph type="dt" sz="half" idx="10"/>
          </p:nvPr>
        </p:nvSpPr>
        <p:spPr/>
        <p:txBody>
          <a:bodyPr/>
          <a:lstStyle/>
          <a:p>
            <a:fld id="{BEC3B34E-8A9D-7343-AD41-BE67873E584C}" type="datetimeFigureOut">
              <a:rPr lang="en-US" smtClean="0"/>
              <a:t>3/5/24</a:t>
            </a:fld>
            <a:endParaRPr lang="en-US"/>
          </a:p>
        </p:txBody>
      </p:sp>
      <p:sp>
        <p:nvSpPr>
          <p:cNvPr id="5" name="Footer Placeholder 4">
            <a:extLst>
              <a:ext uri="{FF2B5EF4-FFF2-40B4-BE49-F238E27FC236}">
                <a16:creationId xmlns:a16="http://schemas.microsoft.com/office/drawing/2014/main" id="{A209B662-5E78-5047-F8A8-2A5B4A177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F3D1-37FF-AE9E-12CE-73AC987ADD82}"/>
              </a:ext>
            </a:extLst>
          </p:cNvPr>
          <p:cNvSpPr>
            <a:spLocks noGrp="1"/>
          </p:cNvSpPr>
          <p:nvPr>
            <p:ph type="sldNum" sz="quarter" idx="12"/>
          </p:nvPr>
        </p:nvSpPr>
        <p:spPr/>
        <p:txBody>
          <a:bodyPr/>
          <a:lstStyle/>
          <a:p>
            <a:fld id="{31D81EBB-DD4A-6741-BBE9-E11B5B612091}" type="slidenum">
              <a:rPr lang="en-US" smtClean="0"/>
              <a:t>‹#›</a:t>
            </a:fld>
            <a:endParaRPr lang="en-US"/>
          </a:p>
        </p:txBody>
      </p:sp>
    </p:spTree>
    <p:extLst>
      <p:ext uri="{BB962C8B-B14F-4D97-AF65-F5344CB8AC3E}">
        <p14:creationId xmlns:p14="http://schemas.microsoft.com/office/powerpoint/2010/main" val="942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5F32A-CAB5-4847-818D-D708B89910D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A02A8D-7779-1952-FE28-4663439787D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AF5089-7772-B9CA-A308-C0B3D593BA3B}"/>
              </a:ext>
            </a:extLst>
          </p:cNvPr>
          <p:cNvSpPr>
            <a:spLocks noGrp="1"/>
          </p:cNvSpPr>
          <p:nvPr>
            <p:ph type="dt" sz="half" idx="10"/>
          </p:nvPr>
        </p:nvSpPr>
        <p:spPr/>
        <p:txBody>
          <a:bodyPr/>
          <a:lstStyle/>
          <a:p>
            <a:fld id="{BEC3B34E-8A9D-7343-AD41-BE67873E584C}" type="datetimeFigureOut">
              <a:rPr lang="en-US" smtClean="0"/>
              <a:t>3/5/24</a:t>
            </a:fld>
            <a:endParaRPr lang="en-US"/>
          </a:p>
        </p:txBody>
      </p:sp>
      <p:sp>
        <p:nvSpPr>
          <p:cNvPr id="5" name="Footer Placeholder 4">
            <a:extLst>
              <a:ext uri="{FF2B5EF4-FFF2-40B4-BE49-F238E27FC236}">
                <a16:creationId xmlns:a16="http://schemas.microsoft.com/office/drawing/2014/main" id="{F4E08D62-F52F-8EBE-B3E3-7ABB9B163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E4C2D-6663-B16A-24A7-8F2D72897FE9}"/>
              </a:ext>
            </a:extLst>
          </p:cNvPr>
          <p:cNvSpPr>
            <a:spLocks noGrp="1"/>
          </p:cNvSpPr>
          <p:nvPr>
            <p:ph type="sldNum" sz="quarter" idx="12"/>
          </p:nvPr>
        </p:nvSpPr>
        <p:spPr/>
        <p:txBody>
          <a:bodyPr/>
          <a:lstStyle/>
          <a:p>
            <a:fld id="{31D81EBB-DD4A-6741-BBE9-E11B5B612091}" type="slidenum">
              <a:rPr lang="en-US" smtClean="0"/>
              <a:t>‹#›</a:t>
            </a:fld>
            <a:endParaRPr lang="en-US"/>
          </a:p>
        </p:txBody>
      </p:sp>
    </p:spTree>
    <p:extLst>
      <p:ext uri="{BB962C8B-B14F-4D97-AF65-F5344CB8AC3E}">
        <p14:creationId xmlns:p14="http://schemas.microsoft.com/office/powerpoint/2010/main" val="314911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DE35-866C-00A3-97CE-4F2DE0E79E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A92BB1-1E6A-203E-52CE-FC80786AC6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69C11C-C591-1E22-8193-161AED046AA6}"/>
              </a:ext>
            </a:extLst>
          </p:cNvPr>
          <p:cNvSpPr>
            <a:spLocks noGrp="1"/>
          </p:cNvSpPr>
          <p:nvPr>
            <p:ph type="dt" sz="half" idx="10"/>
          </p:nvPr>
        </p:nvSpPr>
        <p:spPr/>
        <p:txBody>
          <a:bodyPr/>
          <a:lstStyle/>
          <a:p>
            <a:fld id="{BEC3B34E-8A9D-7343-AD41-BE67873E584C}" type="datetimeFigureOut">
              <a:rPr lang="en-US" smtClean="0"/>
              <a:t>3/5/24</a:t>
            </a:fld>
            <a:endParaRPr lang="en-US"/>
          </a:p>
        </p:txBody>
      </p:sp>
      <p:sp>
        <p:nvSpPr>
          <p:cNvPr id="5" name="Footer Placeholder 4">
            <a:extLst>
              <a:ext uri="{FF2B5EF4-FFF2-40B4-BE49-F238E27FC236}">
                <a16:creationId xmlns:a16="http://schemas.microsoft.com/office/drawing/2014/main" id="{2BC82DD2-28CC-5086-C62D-17346B6F4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4F1AB-CD3A-5C47-25F4-3CBE16004CBC}"/>
              </a:ext>
            </a:extLst>
          </p:cNvPr>
          <p:cNvSpPr>
            <a:spLocks noGrp="1"/>
          </p:cNvSpPr>
          <p:nvPr>
            <p:ph type="sldNum" sz="quarter" idx="12"/>
          </p:nvPr>
        </p:nvSpPr>
        <p:spPr/>
        <p:txBody>
          <a:bodyPr/>
          <a:lstStyle/>
          <a:p>
            <a:fld id="{31D81EBB-DD4A-6741-BBE9-E11B5B612091}" type="slidenum">
              <a:rPr lang="en-US" smtClean="0"/>
              <a:t>‹#›</a:t>
            </a:fld>
            <a:endParaRPr lang="en-US"/>
          </a:p>
        </p:txBody>
      </p:sp>
    </p:spTree>
    <p:extLst>
      <p:ext uri="{BB962C8B-B14F-4D97-AF65-F5344CB8AC3E}">
        <p14:creationId xmlns:p14="http://schemas.microsoft.com/office/powerpoint/2010/main" val="418450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2F8A-CFD8-D473-B110-E611487E0F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2AA3251-3069-5547-319D-D94D48D327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057E17C-7454-F789-3F2B-088AE6453D2C}"/>
              </a:ext>
            </a:extLst>
          </p:cNvPr>
          <p:cNvSpPr>
            <a:spLocks noGrp="1"/>
          </p:cNvSpPr>
          <p:nvPr>
            <p:ph type="dt" sz="half" idx="10"/>
          </p:nvPr>
        </p:nvSpPr>
        <p:spPr/>
        <p:txBody>
          <a:bodyPr/>
          <a:lstStyle/>
          <a:p>
            <a:fld id="{BEC3B34E-8A9D-7343-AD41-BE67873E584C}" type="datetimeFigureOut">
              <a:rPr lang="en-US" smtClean="0"/>
              <a:t>3/5/24</a:t>
            </a:fld>
            <a:endParaRPr lang="en-US"/>
          </a:p>
        </p:txBody>
      </p:sp>
      <p:sp>
        <p:nvSpPr>
          <p:cNvPr id="5" name="Footer Placeholder 4">
            <a:extLst>
              <a:ext uri="{FF2B5EF4-FFF2-40B4-BE49-F238E27FC236}">
                <a16:creationId xmlns:a16="http://schemas.microsoft.com/office/drawing/2014/main" id="{8555999C-483A-C942-DE6F-63AFC2347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E3D8A-8DD6-121A-6ADA-DBC62E6985B0}"/>
              </a:ext>
            </a:extLst>
          </p:cNvPr>
          <p:cNvSpPr>
            <a:spLocks noGrp="1"/>
          </p:cNvSpPr>
          <p:nvPr>
            <p:ph type="sldNum" sz="quarter" idx="12"/>
          </p:nvPr>
        </p:nvSpPr>
        <p:spPr/>
        <p:txBody>
          <a:bodyPr/>
          <a:lstStyle/>
          <a:p>
            <a:fld id="{31D81EBB-DD4A-6741-BBE9-E11B5B612091}" type="slidenum">
              <a:rPr lang="en-US" smtClean="0"/>
              <a:t>‹#›</a:t>
            </a:fld>
            <a:endParaRPr lang="en-US"/>
          </a:p>
        </p:txBody>
      </p:sp>
    </p:spTree>
    <p:extLst>
      <p:ext uri="{BB962C8B-B14F-4D97-AF65-F5344CB8AC3E}">
        <p14:creationId xmlns:p14="http://schemas.microsoft.com/office/powerpoint/2010/main" val="174346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E0C0-34EA-A8BD-0AFB-C0413BB1BC1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4DA57EB-A799-23D2-14F6-6885A3C211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3638F6D-C2E4-2B8C-417C-EDBB2AFC61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802B3C-FB62-26BB-66C5-1C89CBEF363A}"/>
              </a:ext>
            </a:extLst>
          </p:cNvPr>
          <p:cNvSpPr>
            <a:spLocks noGrp="1"/>
          </p:cNvSpPr>
          <p:nvPr>
            <p:ph type="dt" sz="half" idx="10"/>
          </p:nvPr>
        </p:nvSpPr>
        <p:spPr/>
        <p:txBody>
          <a:bodyPr/>
          <a:lstStyle/>
          <a:p>
            <a:fld id="{BEC3B34E-8A9D-7343-AD41-BE67873E584C}" type="datetimeFigureOut">
              <a:rPr lang="en-US" smtClean="0"/>
              <a:t>3/5/24</a:t>
            </a:fld>
            <a:endParaRPr lang="en-US"/>
          </a:p>
        </p:txBody>
      </p:sp>
      <p:sp>
        <p:nvSpPr>
          <p:cNvPr id="6" name="Footer Placeholder 5">
            <a:extLst>
              <a:ext uri="{FF2B5EF4-FFF2-40B4-BE49-F238E27FC236}">
                <a16:creationId xmlns:a16="http://schemas.microsoft.com/office/drawing/2014/main" id="{0AD3D943-7626-A029-4BAE-11D5A56AC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02138-AA90-187C-51F5-CE74A2A816C0}"/>
              </a:ext>
            </a:extLst>
          </p:cNvPr>
          <p:cNvSpPr>
            <a:spLocks noGrp="1"/>
          </p:cNvSpPr>
          <p:nvPr>
            <p:ph type="sldNum" sz="quarter" idx="12"/>
          </p:nvPr>
        </p:nvSpPr>
        <p:spPr/>
        <p:txBody>
          <a:bodyPr/>
          <a:lstStyle/>
          <a:p>
            <a:fld id="{31D81EBB-DD4A-6741-BBE9-E11B5B612091}" type="slidenum">
              <a:rPr lang="en-US" smtClean="0"/>
              <a:t>‹#›</a:t>
            </a:fld>
            <a:endParaRPr lang="en-US"/>
          </a:p>
        </p:txBody>
      </p:sp>
    </p:spTree>
    <p:extLst>
      <p:ext uri="{BB962C8B-B14F-4D97-AF65-F5344CB8AC3E}">
        <p14:creationId xmlns:p14="http://schemas.microsoft.com/office/powerpoint/2010/main" val="415309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8802-5326-5825-DC13-9FC6007791D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28050D-0F54-2094-FC3C-C1156DF08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CB18F7B-B4CD-B545-06DE-2373782846A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009952A-6F5E-BABB-3FF8-0E9A30563E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C3BB81A-6E98-D683-C4C3-31916EA9CA3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55B38F6-8D1A-661B-4E0F-6EFF3AD89D2B}"/>
              </a:ext>
            </a:extLst>
          </p:cNvPr>
          <p:cNvSpPr>
            <a:spLocks noGrp="1"/>
          </p:cNvSpPr>
          <p:nvPr>
            <p:ph type="dt" sz="half" idx="10"/>
          </p:nvPr>
        </p:nvSpPr>
        <p:spPr/>
        <p:txBody>
          <a:bodyPr/>
          <a:lstStyle/>
          <a:p>
            <a:fld id="{BEC3B34E-8A9D-7343-AD41-BE67873E584C}" type="datetimeFigureOut">
              <a:rPr lang="en-US" smtClean="0"/>
              <a:t>3/5/24</a:t>
            </a:fld>
            <a:endParaRPr lang="en-US"/>
          </a:p>
        </p:txBody>
      </p:sp>
      <p:sp>
        <p:nvSpPr>
          <p:cNvPr id="8" name="Footer Placeholder 7">
            <a:extLst>
              <a:ext uri="{FF2B5EF4-FFF2-40B4-BE49-F238E27FC236}">
                <a16:creationId xmlns:a16="http://schemas.microsoft.com/office/drawing/2014/main" id="{E3B1ACA3-AA41-3CD5-52A9-4E460C27F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CA6ED1-B7BE-0F3B-73EE-36B13EF84B8C}"/>
              </a:ext>
            </a:extLst>
          </p:cNvPr>
          <p:cNvSpPr>
            <a:spLocks noGrp="1"/>
          </p:cNvSpPr>
          <p:nvPr>
            <p:ph type="sldNum" sz="quarter" idx="12"/>
          </p:nvPr>
        </p:nvSpPr>
        <p:spPr/>
        <p:txBody>
          <a:bodyPr/>
          <a:lstStyle/>
          <a:p>
            <a:fld id="{31D81EBB-DD4A-6741-BBE9-E11B5B612091}" type="slidenum">
              <a:rPr lang="en-US" smtClean="0"/>
              <a:t>‹#›</a:t>
            </a:fld>
            <a:endParaRPr lang="en-US"/>
          </a:p>
        </p:txBody>
      </p:sp>
    </p:spTree>
    <p:extLst>
      <p:ext uri="{BB962C8B-B14F-4D97-AF65-F5344CB8AC3E}">
        <p14:creationId xmlns:p14="http://schemas.microsoft.com/office/powerpoint/2010/main" val="364033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0924-CE88-3273-E054-5C63AB9E9F8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30F935D-0DB0-0A08-4D4B-2CA52B62F6B1}"/>
              </a:ext>
            </a:extLst>
          </p:cNvPr>
          <p:cNvSpPr>
            <a:spLocks noGrp="1"/>
          </p:cNvSpPr>
          <p:nvPr>
            <p:ph type="dt" sz="half" idx="10"/>
          </p:nvPr>
        </p:nvSpPr>
        <p:spPr/>
        <p:txBody>
          <a:bodyPr/>
          <a:lstStyle/>
          <a:p>
            <a:fld id="{BEC3B34E-8A9D-7343-AD41-BE67873E584C}" type="datetimeFigureOut">
              <a:rPr lang="en-US" smtClean="0"/>
              <a:t>3/5/24</a:t>
            </a:fld>
            <a:endParaRPr lang="en-US"/>
          </a:p>
        </p:txBody>
      </p:sp>
      <p:sp>
        <p:nvSpPr>
          <p:cNvPr id="4" name="Footer Placeholder 3">
            <a:extLst>
              <a:ext uri="{FF2B5EF4-FFF2-40B4-BE49-F238E27FC236}">
                <a16:creationId xmlns:a16="http://schemas.microsoft.com/office/drawing/2014/main" id="{1904B4FD-4F1E-4B18-8422-9A52E64BE6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91F1B-E9F3-C321-0E1E-16B75A6C6E14}"/>
              </a:ext>
            </a:extLst>
          </p:cNvPr>
          <p:cNvSpPr>
            <a:spLocks noGrp="1"/>
          </p:cNvSpPr>
          <p:nvPr>
            <p:ph type="sldNum" sz="quarter" idx="12"/>
          </p:nvPr>
        </p:nvSpPr>
        <p:spPr/>
        <p:txBody>
          <a:bodyPr/>
          <a:lstStyle/>
          <a:p>
            <a:fld id="{31D81EBB-DD4A-6741-BBE9-E11B5B612091}" type="slidenum">
              <a:rPr lang="en-US" smtClean="0"/>
              <a:t>‹#›</a:t>
            </a:fld>
            <a:endParaRPr lang="en-US"/>
          </a:p>
        </p:txBody>
      </p:sp>
    </p:spTree>
    <p:extLst>
      <p:ext uri="{BB962C8B-B14F-4D97-AF65-F5344CB8AC3E}">
        <p14:creationId xmlns:p14="http://schemas.microsoft.com/office/powerpoint/2010/main" val="26547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B1D0A9-ACBC-8376-FC12-40BACC7FB0D6}"/>
              </a:ext>
            </a:extLst>
          </p:cNvPr>
          <p:cNvSpPr>
            <a:spLocks noGrp="1"/>
          </p:cNvSpPr>
          <p:nvPr>
            <p:ph type="dt" sz="half" idx="10"/>
          </p:nvPr>
        </p:nvSpPr>
        <p:spPr/>
        <p:txBody>
          <a:bodyPr/>
          <a:lstStyle/>
          <a:p>
            <a:fld id="{BEC3B34E-8A9D-7343-AD41-BE67873E584C}" type="datetimeFigureOut">
              <a:rPr lang="en-US" smtClean="0"/>
              <a:t>3/5/24</a:t>
            </a:fld>
            <a:endParaRPr lang="en-US"/>
          </a:p>
        </p:txBody>
      </p:sp>
      <p:sp>
        <p:nvSpPr>
          <p:cNvPr id="3" name="Footer Placeholder 2">
            <a:extLst>
              <a:ext uri="{FF2B5EF4-FFF2-40B4-BE49-F238E27FC236}">
                <a16:creationId xmlns:a16="http://schemas.microsoft.com/office/drawing/2014/main" id="{C8ABAFD5-BCD4-18F7-CBC6-9292F92E84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79FF9F-0FA5-A124-D91A-F12B84F57D7D}"/>
              </a:ext>
            </a:extLst>
          </p:cNvPr>
          <p:cNvSpPr>
            <a:spLocks noGrp="1"/>
          </p:cNvSpPr>
          <p:nvPr>
            <p:ph type="sldNum" sz="quarter" idx="12"/>
          </p:nvPr>
        </p:nvSpPr>
        <p:spPr/>
        <p:txBody>
          <a:bodyPr/>
          <a:lstStyle/>
          <a:p>
            <a:fld id="{31D81EBB-DD4A-6741-BBE9-E11B5B612091}" type="slidenum">
              <a:rPr lang="en-US" smtClean="0"/>
              <a:t>‹#›</a:t>
            </a:fld>
            <a:endParaRPr lang="en-US"/>
          </a:p>
        </p:txBody>
      </p:sp>
    </p:spTree>
    <p:extLst>
      <p:ext uri="{BB962C8B-B14F-4D97-AF65-F5344CB8AC3E}">
        <p14:creationId xmlns:p14="http://schemas.microsoft.com/office/powerpoint/2010/main" val="25656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F967-39EB-C1D2-E2B5-4AFA15B1B9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9C4EBCD-1DF3-6174-B500-42E1FEF08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D033DC1-55A4-3D15-D504-40C6922E9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D2452B-D993-6D51-E73F-DF8C58A23801}"/>
              </a:ext>
            </a:extLst>
          </p:cNvPr>
          <p:cNvSpPr>
            <a:spLocks noGrp="1"/>
          </p:cNvSpPr>
          <p:nvPr>
            <p:ph type="dt" sz="half" idx="10"/>
          </p:nvPr>
        </p:nvSpPr>
        <p:spPr/>
        <p:txBody>
          <a:bodyPr/>
          <a:lstStyle/>
          <a:p>
            <a:fld id="{BEC3B34E-8A9D-7343-AD41-BE67873E584C}" type="datetimeFigureOut">
              <a:rPr lang="en-US" smtClean="0"/>
              <a:t>3/5/24</a:t>
            </a:fld>
            <a:endParaRPr lang="en-US"/>
          </a:p>
        </p:txBody>
      </p:sp>
      <p:sp>
        <p:nvSpPr>
          <p:cNvPr id="6" name="Footer Placeholder 5">
            <a:extLst>
              <a:ext uri="{FF2B5EF4-FFF2-40B4-BE49-F238E27FC236}">
                <a16:creationId xmlns:a16="http://schemas.microsoft.com/office/drawing/2014/main" id="{811A5F8E-43BA-68CD-A3D1-455CD3F2B9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D7B13F-393C-F6FE-057B-33B6D288FEC7}"/>
              </a:ext>
            </a:extLst>
          </p:cNvPr>
          <p:cNvSpPr>
            <a:spLocks noGrp="1"/>
          </p:cNvSpPr>
          <p:nvPr>
            <p:ph type="sldNum" sz="quarter" idx="12"/>
          </p:nvPr>
        </p:nvSpPr>
        <p:spPr/>
        <p:txBody>
          <a:bodyPr/>
          <a:lstStyle/>
          <a:p>
            <a:fld id="{31D81EBB-DD4A-6741-BBE9-E11B5B612091}" type="slidenum">
              <a:rPr lang="en-US" smtClean="0"/>
              <a:t>‹#›</a:t>
            </a:fld>
            <a:endParaRPr lang="en-US"/>
          </a:p>
        </p:txBody>
      </p:sp>
    </p:spTree>
    <p:extLst>
      <p:ext uri="{BB962C8B-B14F-4D97-AF65-F5344CB8AC3E}">
        <p14:creationId xmlns:p14="http://schemas.microsoft.com/office/powerpoint/2010/main" val="5298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5166-F42B-0D68-C59B-C89B1C21D7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4F90B57-F54C-CE25-6368-52153FFAA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3496CB-68EE-2359-DD43-1943D7AB0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D670B5B-AFD2-B512-1727-A6BA334F2B40}"/>
              </a:ext>
            </a:extLst>
          </p:cNvPr>
          <p:cNvSpPr>
            <a:spLocks noGrp="1"/>
          </p:cNvSpPr>
          <p:nvPr>
            <p:ph type="dt" sz="half" idx="10"/>
          </p:nvPr>
        </p:nvSpPr>
        <p:spPr/>
        <p:txBody>
          <a:bodyPr/>
          <a:lstStyle/>
          <a:p>
            <a:fld id="{BEC3B34E-8A9D-7343-AD41-BE67873E584C}" type="datetimeFigureOut">
              <a:rPr lang="en-US" smtClean="0"/>
              <a:t>3/5/24</a:t>
            </a:fld>
            <a:endParaRPr lang="en-US"/>
          </a:p>
        </p:txBody>
      </p:sp>
      <p:sp>
        <p:nvSpPr>
          <p:cNvPr id="6" name="Footer Placeholder 5">
            <a:extLst>
              <a:ext uri="{FF2B5EF4-FFF2-40B4-BE49-F238E27FC236}">
                <a16:creationId xmlns:a16="http://schemas.microsoft.com/office/drawing/2014/main" id="{19452EF2-32D3-361F-349B-020E1FB2A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1E882-B6EF-B713-ECFC-B66EDDE11335}"/>
              </a:ext>
            </a:extLst>
          </p:cNvPr>
          <p:cNvSpPr>
            <a:spLocks noGrp="1"/>
          </p:cNvSpPr>
          <p:nvPr>
            <p:ph type="sldNum" sz="quarter" idx="12"/>
          </p:nvPr>
        </p:nvSpPr>
        <p:spPr/>
        <p:txBody>
          <a:bodyPr/>
          <a:lstStyle/>
          <a:p>
            <a:fld id="{31D81EBB-DD4A-6741-BBE9-E11B5B612091}" type="slidenum">
              <a:rPr lang="en-US" smtClean="0"/>
              <a:t>‹#›</a:t>
            </a:fld>
            <a:endParaRPr lang="en-US"/>
          </a:p>
        </p:txBody>
      </p:sp>
    </p:spTree>
    <p:extLst>
      <p:ext uri="{BB962C8B-B14F-4D97-AF65-F5344CB8AC3E}">
        <p14:creationId xmlns:p14="http://schemas.microsoft.com/office/powerpoint/2010/main" val="176739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DB212E-67BF-774E-6020-0903209146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A1F09FC-9E98-4B1C-103A-156ACA4583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6F0097-6E29-A133-1BFC-3F7F5D968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3B34E-8A9D-7343-AD41-BE67873E584C}" type="datetimeFigureOut">
              <a:rPr lang="en-US" smtClean="0"/>
              <a:t>3/5/24</a:t>
            </a:fld>
            <a:endParaRPr lang="en-US"/>
          </a:p>
        </p:txBody>
      </p:sp>
      <p:sp>
        <p:nvSpPr>
          <p:cNvPr id="5" name="Footer Placeholder 4">
            <a:extLst>
              <a:ext uri="{FF2B5EF4-FFF2-40B4-BE49-F238E27FC236}">
                <a16:creationId xmlns:a16="http://schemas.microsoft.com/office/drawing/2014/main" id="{5F5E4F57-15E6-8D64-CF63-698D5EFA4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7E0CB7-3D83-C7B1-5D78-600CDDE77A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81EBB-DD4A-6741-BBE9-E11B5B612091}" type="slidenum">
              <a:rPr lang="en-US" smtClean="0"/>
              <a:t>‹#›</a:t>
            </a:fld>
            <a:endParaRPr lang="en-US"/>
          </a:p>
        </p:txBody>
      </p:sp>
    </p:spTree>
    <p:extLst>
      <p:ext uri="{BB962C8B-B14F-4D97-AF65-F5344CB8AC3E}">
        <p14:creationId xmlns:p14="http://schemas.microsoft.com/office/powerpoint/2010/main" val="1954378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C126-8C07-27F4-4A88-CCA7495B7EA3}"/>
              </a:ext>
            </a:extLst>
          </p:cNvPr>
          <p:cNvSpPr>
            <a:spLocks noGrp="1"/>
          </p:cNvSpPr>
          <p:nvPr>
            <p:ph type="ctrTitle"/>
          </p:nvPr>
        </p:nvSpPr>
        <p:spPr/>
        <p:txBody>
          <a:bodyPr/>
          <a:lstStyle/>
          <a:p>
            <a:r>
              <a:rPr lang="en-IN" dirty="0" err="1"/>
              <a:t>E-utran</a:t>
            </a:r>
            <a:endParaRPr lang="en-US" dirty="0"/>
          </a:p>
        </p:txBody>
      </p:sp>
      <p:sp>
        <p:nvSpPr>
          <p:cNvPr id="3" name="Subtitle 2">
            <a:extLst>
              <a:ext uri="{FF2B5EF4-FFF2-40B4-BE49-F238E27FC236}">
                <a16:creationId xmlns:a16="http://schemas.microsoft.com/office/drawing/2014/main" id="{9B9942A6-D496-362E-DC2C-E669DDA48AFF}"/>
              </a:ext>
            </a:extLst>
          </p:cNvPr>
          <p:cNvSpPr>
            <a:spLocks noGrp="1"/>
          </p:cNvSpPr>
          <p:nvPr>
            <p:ph type="subTitle" idx="1"/>
          </p:nvPr>
        </p:nvSpPr>
        <p:spPr>
          <a:xfrm>
            <a:off x="3892379" y="-533399"/>
            <a:ext cx="9144000" cy="1655762"/>
          </a:xfrm>
        </p:spPr>
        <p:txBody>
          <a:bodyPr/>
          <a:lstStyle/>
          <a:p>
            <a:endParaRPr lang="en-US"/>
          </a:p>
        </p:txBody>
      </p:sp>
    </p:spTree>
    <p:extLst>
      <p:ext uri="{BB962C8B-B14F-4D97-AF65-F5344CB8AC3E}">
        <p14:creationId xmlns:p14="http://schemas.microsoft.com/office/powerpoint/2010/main" val="121520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4077-DB3A-E569-EB42-182DAD97152B}"/>
              </a:ext>
            </a:extLst>
          </p:cNvPr>
          <p:cNvSpPr>
            <a:spLocks noGrp="1"/>
          </p:cNvSpPr>
          <p:nvPr>
            <p:ph type="title"/>
          </p:nvPr>
        </p:nvSpPr>
        <p:spPr>
          <a:xfrm>
            <a:off x="1676400" y="0"/>
            <a:ext cx="10515600" cy="1325563"/>
          </a:xfrm>
        </p:spPr>
        <p:txBody>
          <a:bodyPr/>
          <a:lstStyle/>
          <a:p>
            <a:endParaRPr lang="en-US"/>
          </a:p>
        </p:txBody>
      </p:sp>
      <p:sp>
        <p:nvSpPr>
          <p:cNvPr id="3" name="Content Placeholder 2">
            <a:extLst>
              <a:ext uri="{FF2B5EF4-FFF2-40B4-BE49-F238E27FC236}">
                <a16:creationId xmlns:a16="http://schemas.microsoft.com/office/drawing/2014/main" id="{706CCCAF-435B-A953-B08A-8B915BAAA14F}"/>
              </a:ext>
            </a:extLst>
          </p:cNvPr>
          <p:cNvSpPr>
            <a:spLocks noGrp="1"/>
          </p:cNvSpPr>
          <p:nvPr>
            <p:ph idx="1"/>
          </p:nvPr>
        </p:nvSpPr>
        <p:spPr>
          <a:xfrm>
            <a:off x="443471" y="1825625"/>
            <a:ext cx="10515600" cy="4351338"/>
          </a:xfrm>
        </p:spPr>
        <p:txBody>
          <a:bodyPr/>
          <a:lstStyle/>
          <a:p>
            <a:r>
              <a:rPr lang="en-IN" b="0" i="0" u="none" strike="noStrike" dirty="0">
                <a:solidFill>
                  <a:srgbClr val="333333"/>
                </a:solidFill>
                <a:effectLst/>
                <a:latin typeface="Source Sans Pro" panose="020F0502020204030204" pitchFamily="34" charset="0"/>
              </a:rPr>
              <a:t>The E-UTRAN handles the radio communications between the mobile and the evolved packet core and just has one component, the evolved base stations, called eNodeB or eNB. Each eNB is a base station that controls the mobiles in one or more cells. The base station that is communicating with a mobile is known as its serving eNB.</a:t>
            </a:r>
          </a:p>
          <a:p>
            <a:r>
              <a:rPr lang="en-IN" b="0" i="0" u="none" strike="noStrike" dirty="0">
                <a:solidFill>
                  <a:srgbClr val="333333"/>
                </a:solidFill>
                <a:effectLst/>
                <a:latin typeface="Source Sans Pro" panose="020F0502020204030204" pitchFamily="34" charset="0"/>
              </a:rPr>
              <a:t>The architecture of evolved UMTS Terrestrial Radio Access Network (E-UTRAN) has been illustrated below.</a:t>
            </a:r>
          </a:p>
          <a:p>
            <a:endParaRPr lang="en-US" dirty="0"/>
          </a:p>
        </p:txBody>
      </p:sp>
    </p:spTree>
    <p:extLst>
      <p:ext uri="{BB962C8B-B14F-4D97-AF65-F5344CB8AC3E}">
        <p14:creationId xmlns:p14="http://schemas.microsoft.com/office/powerpoint/2010/main" val="352581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EF6E-089E-6FC9-1CD0-51A80ABD4F1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FDFE428-EF56-CDD3-5FE9-5398BDB36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98" y="365125"/>
            <a:ext cx="12143002" cy="5758413"/>
          </a:xfrm>
        </p:spPr>
      </p:pic>
    </p:spTree>
    <p:extLst>
      <p:ext uri="{BB962C8B-B14F-4D97-AF65-F5344CB8AC3E}">
        <p14:creationId xmlns:p14="http://schemas.microsoft.com/office/powerpoint/2010/main" val="231176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45B8-B9A0-54AE-ED96-6E6F1C2BDA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EDAA21-0D6E-C39F-7768-9DEDB71D8849}"/>
              </a:ext>
            </a:extLst>
          </p:cNvPr>
          <p:cNvSpPr>
            <a:spLocks noGrp="1"/>
          </p:cNvSpPr>
          <p:nvPr>
            <p:ph idx="1"/>
          </p:nvPr>
        </p:nvSpPr>
        <p:spPr/>
        <p:txBody>
          <a:bodyPr>
            <a:normAutofit fontScale="85000" lnSpcReduction="20000"/>
          </a:bodyPr>
          <a:lstStyle/>
          <a:p>
            <a:r>
              <a:rPr lang="en-IN" b="1" i="0" u="none" strike="noStrike">
                <a:solidFill>
                  <a:srgbClr val="333333"/>
                </a:solidFill>
                <a:effectLst/>
                <a:latin typeface="Source Sans Pro" panose="020B0503030403020204" pitchFamily="34" charset="0"/>
              </a:rPr>
              <a:t>LTE Mobile communicates with just one base station and one cell at a time and there are following two main functions supported by eNB:</a:t>
            </a:r>
            <a:endParaRPr lang="en-IN" b="0" i="0" u="none" strike="noStrike">
              <a:solidFill>
                <a:srgbClr val="333333"/>
              </a:solidFill>
              <a:effectLst/>
              <a:latin typeface="Source Sans Pro" panose="020B0503030403020204" pitchFamily="34" charset="0"/>
            </a:endParaRPr>
          </a:p>
          <a:p>
            <a:r>
              <a:rPr lang="en-IN" b="0" i="0" u="none" strike="noStrike">
                <a:solidFill>
                  <a:srgbClr val="333333"/>
                </a:solidFill>
                <a:effectLst/>
                <a:latin typeface="Source Sans Pro" panose="020B0503030403020204" pitchFamily="34" charset="0"/>
              </a:rPr>
              <a:t>• The eBN sends and receives radio transmissions to all the mobiles using the analogue and digital signal processing functions of the LTE air interface.</a:t>
            </a:r>
          </a:p>
          <a:p>
            <a:r>
              <a:rPr lang="en-IN" b="0" i="0" u="none" strike="noStrike">
                <a:solidFill>
                  <a:srgbClr val="333333"/>
                </a:solidFill>
                <a:effectLst/>
                <a:latin typeface="Source Sans Pro" panose="020B0503030403020204" pitchFamily="34" charset="0"/>
              </a:rPr>
              <a:t>• The eNB controls the low-level operation of all its mobiles, by sending them signalling messages such as handover commands.</a:t>
            </a:r>
          </a:p>
          <a:p>
            <a:r>
              <a:rPr lang="en-IN" b="0" i="0" u="none" strike="noStrike">
                <a:solidFill>
                  <a:srgbClr val="333333"/>
                </a:solidFill>
                <a:effectLst/>
                <a:latin typeface="Source Sans Pro" panose="020B0503030403020204" pitchFamily="34" charset="0"/>
              </a:rPr>
              <a:t>• Each eBN connects with the EPC by means of the S1 interface and it can also be connected to nearby base stations by the X2 interface, which is mainly used for signalling and packet forwarding during handover.</a:t>
            </a:r>
          </a:p>
          <a:p>
            <a:r>
              <a:rPr lang="en-IN" b="0" i="0" u="none" strike="noStrike">
                <a:solidFill>
                  <a:srgbClr val="333333"/>
                </a:solidFill>
                <a:effectLst/>
                <a:latin typeface="Source Sans Pro" panose="020B0503030403020204" pitchFamily="34" charset="0"/>
              </a:rPr>
              <a:t>• A home eNB (HeNB) is a base station that has been purchased by a user to provide femtocell coverage within the home. A home eNB belongs to a closed subscriber group (CSG) and can only be accessed by mobiles with a USIM that also belongs to the closed subscriber group.</a:t>
            </a:r>
          </a:p>
        </p:txBody>
      </p:sp>
    </p:spTree>
    <p:extLst>
      <p:ext uri="{BB962C8B-B14F-4D97-AF65-F5344CB8AC3E}">
        <p14:creationId xmlns:p14="http://schemas.microsoft.com/office/powerpoint/2010/main" val="3879042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E-utran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E-utran</dc:title>
  <dc:creator>ayush kadam</dc:creator>
  <cp:lastModifiedBy>ayush kadam</cp:lastModifiedBy>
  <cp:revision>1</cp:revision>
  <dcterms:created xsi:type="dcterms:W3CDTF">2024-03-05T04:38:53Z</dcterms:created>
  <dcterms:modified xsi:type="dcterms:W3CDTF">2024-03-05T04:46:33Z</dcterms:modified>
</cp:coreProperties>
</file>