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9" r:id="rId3"/>
    <p:sldId id="257" r:id="rId4"/>
    <p:sldId id="265" r:id="rId5"/>
    <p:sldId id="262" r:id="rId6"/>
    <p:sldId id="263" r:id="rId7"/>
    <p:sldId id="30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6" r:id="rId17"/>
    <p:sldId id="297" r:id="rId18"/>
    <p:sldId id="293" r:id="rId19"/>
    <p:sldId id="294" r:id="rId20"/>
    <p:sldId id="298" r:id="rId21"/>
    <p:sldId id="299" r:id="rId22"/>
    <p:sldId id="300" r:id="rId23"/>
    <p:sldId id="301" r:id="rId24"/>
    <p:sldId id="302" r:id="rId25"/>
    <p:sldId id="260" r:id="rId26"/>
  </p:sldIdLst>
  <p:sldSz cx="9144000" cy="5143500" type="screen16x9"/>
  <p:notesSz cx="6858000" cy="9144000"/>
  <p:embeddedFontLst>
    <p:embeddedFont>
      <p:font typeface="TH SarabunPSK" panose="020B0500040200020003" pitchFamily="34" charset="-34"/>
      <p:regular r:id="rId28"/>
      <p:bold r:id="rId29"/>
      <p:italic r:id="rId30"/>
      <p:boldItalic r:id="rId31"/>
    </p:embeddedFont>
    <p:embeddedFont>
      <p:font typeface="Neuton" panose="020B0604020202020204" charset="0"/>
      <p:regular r:id="rId32"/>
      <p:bold r:id="rId33"/>
      <p:italic r:id="rId34"/>
    </p:embeddedFont>
    <p:embeddedFont>
      <p:font typeface="Yellowtail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6BDD0FB-F9D4-422E-B3E3-54259047418E}">
  <a:tblStyle styleId="{46BDD0FB-F9D4-422E-B3E3-542590474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C6847-3040-41A3-9140-966A825C555F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03A3C0-0744-4720-B8D3-C022C2DA8FC5}">
      <dgm:prSet phldrT="[Text]" custT="1"/>
      <dgm:spPr/>
      <dgm:t>
        <a:bodyPr/>
        <a:lstStyle/>
        <a:p>
          <a:pPr algn="ctr"/>
          <a:r>
            <a: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ความสามารถของระบบ</a:t>
          </a:r>
          <a:endParaRPr lang="en-US" sz="3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16376E1-1140-49E7-8F4B-E9D3C132D4DA}" type="parTrans" cxnId="{83D03B3C-A4CA-4C4A-8EDA-1BE1A3240472}">
      <dgm:prSet/>
      <dgm:spPr/>
      <dgm:t>
        <a:bodyPr/>
        <a:lstStyle/>
        <a:p>
          <a:endParaRPr lang="en-US"/>
        </a:p>
      </dgm:t>
    </dgm:pt>
    <dgm:pt modelId="{F8E5F9CB-9DCF-48BD-92EB-D23BB3DCAEE5}" type="sibTrans" cxnId="{83D03B3C-A4CA-4C4A-8EDA-1BE1A3240472}">
      <dgm:prSet/>
      <dgm:spPr/>
      <dgm:t>
        <a:bodyPr/>
        <a:lstStyle/>
        <a:p>
          <a:endParaRPr lang="en-US"/>
        </a:p>
      </dgm:t>
    </dgm:pt>
    <dgm:pt modelId="{23D42F5C-854D-4A69-8E0C-600FC69EAD5C}">
      <dgm:prSet phldrT="[Text]" custT="1"/>
      <dgm:spPr/>
      <dgm:t>
        <a:bodyPr/>
        <a:lstStyle/>
        <a:p>
          <a:pPr algn="l"/>
          <a:r>
            <a:rPr lang="th-TH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สั่งอาหารออนไลน์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26FC113-EB21-43EF-B329-6CB0F8CD4B00}" type="parTrans" cxnId="{E5709DCA-BC2F-429D-9D6A-B8750FF9D7F7}">
      <dgm:prSet/>
      <dgm:spPr/>
      <dgm:t>
        <a:bodyPr/>
        <a:lstStyle/>
        <a:p>
          <a:endParaRPr lang="en-US"/>
        </a:p>
      </dgm:t>
    </dgm:pt>
    <dgm:pt modelId="{27061634-A581-43E4-9CC1-D266F8A6FE39}" type="sibTrans" cxnId="{E5709DCA-BC2F-429D-9D6A-B8750FF9D7F7}">
      <dgm:prSet/>
      <dgm:spPr/>
      <dgm:t>
        <a:bodyPr/>
        <a:lstStyle/>
        <a:p>
          <a:endParaRPr lang="en-US"/>
        </a:p>
      </dgm:t>
    </dgm:pt>
    <dgm:pt modelId="{FBB3D630-1E09-4883-A46D-1EA585EA404A}">
      <dgm:prSet phldrT="[Text]" custT="1"/>
      <dgm:spPr/>
      <dgm:t>
        <a:bodyPr/>
        <a:lstStyle/>
        <a:p>
          <a:pPr algn="l"/>
          <a:r>
            <a:rPr lang="th-TH" sz="2400" b="1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เลือกเมนูได้ตามต้องการ 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54D865B-C53D-4F30-9ABA-A4E3F05DC517}" type="parTrans" cxnId="{AC9CD138-4905-4B66-9042-AB8D62513654}">
      <dgm:prSet/>
      <dgm:spPr/>
      <dgm:t>
        <a:bodyPr/>
        <a:lstStyle/>
        <a:p>
          <a:endParaRPr lang="en-US"/>
        </a:p>
      </dgm:t>
    </dgm:pt>
    <dgm:pt modelId="{69988F07-9C9C-4EC9-85ED-8DC66F93D200}" type="sibTrans" cxnId="{AC9CD138-4905-4B66-9042-AB8D62513654}">
      <dgm:prSet/>
      <dgm:spPr/>
      <dgm:t>
        <a:bodyPr/>
        <a:lstStyle/>
        <a:p>
          <a:endParaRPr lang="en-US"/>
        </a:p>
      </dgm:t>
    </dgm:pt>
    <dgm:pt modelId="{C5F38476-29E0-4CEA-9BBD-471A3BB39A00}">
      <dgm:prSet phldrT="[Text]" custT="1"/>
      <dgm:spPr/>
      <dgm:t>
        <a:bodyPr/>
        <a:lstStyle/>
        <a:p>
          <a:pPr algn="l"/>
          <a:r>
            <a:rPr lang="th-TH" sz="2400" b="1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ดูคะแนนรีวิวจากผู้ใช้คนอื่น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E9B767F-A460-4934-8EF1-55EF9E8B0E5A}" type="parTrans" cxnId="{B1B6CA7B-EC30-48BB-B777-F4B83357C1E2}">
      <dgm:prSet/>
      <dgm:spPr/>
      <dgm:t>
        <a:bodyPr/>
        <a:lstStyle/>
        <a:p>
          <a:endParaRPr lang="en-US"/>
        </a:p>
      </dgm:t>
    </dgm:pt>
    <dgm:pt modelId="{F285C6AC-97CF-4210-80BB-FE3AC1A39C04}" type="sibTrans" cxnId="{B1B6CA7B-EC30-48BB-B777-F4B83357C1E2}">
      <dgm:prSet/>
      <dgm:spPr/>
      <dgm:t>
        <a:bodyPr/>
        <a:lstStyle/>
        <a:p>
          <a:endParaRPr lang="en-US"/>
        </a:p>
      </dgm:t>
    </dgm:pt>
    <dgm:pt modelId="{4BD8A6EB-CCB0-4C06-A39B-66CEC1BEA6C4}">
      <dgm:prSet phldrT="[Text]" custT="1"/>
      <dgm:spPr/>
      <dgm:t>
        <a:bodyPr/>
        <a:lstStyle/>
        <a:p>
          <a:pPr algn="l"/>
          <a:r>
            <a:rPr lang="th-TH" sz="2400" b="1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คะแนน/คอมเม้น ร้านอาหารได้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962C84F-7970-41BB-8914-A179560D642F}" type="parTrans" cxnId="{9E014CE5-FC85-44C9-A0EB-83937D35EE9C}">
      <dgm:prSet/>
      <dgm:spPr/>
      <dgm:t>
        <a:bodyPr/>
        <a:lstStyle/>
        <a:p>
          <a:endParaRPr lang="en-US"/>
        </a:p>
      </dgm:t>
    </dgm:pt>
    <dgm:pt modelId="{EB055A4A-945E-48E0-B7EC-472BFE05B1A4}" type="sibTrans" cxnId="{9E014CE5-FC85-44C9-A0EB-83937D35EE9C}">
      <dgm:prSet/>
      <dgm:spPr/>
      <dgm:t>
        <a:bodyPr/>
        <a:lstStyle/>
        <a:p>
          <a:endParaRPr lang="en-US"/>
        </a:p>
      </dgm:t>
    </dgm:pt>
    <dgm:pt modelId="{9284CCBD-45D8-47E6-BC14-9EED68DAC320}">
      <dgm:prSet phldrT="[Text]" custT="1"/>
      <dgm:spPr/>
      <dgm:t>
        <a:bodyPr/>
        <a:lstStyle/>
        <a:p>
          <a:pPr algn="l"/>
          <a:r>
            <a:rPr lang="th-TH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จ่ายเงินโดนการตัดบัญชี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187EC8A-4E16-4757-8248-8AD6BC69E6EC}" type="parTrans" cxnId="{433C7D03-1A84-4B79-8C3A-535E06205B49}">
      <dgm:prSet/>
      <dgm:spPr/>
      <dgm:t>
        <a:bodyPr/>
        <a:lstStyle/>
        <a:p>
          <a:endParaRPr lang="en-US"/>
        </a:p>
      </dgm:t>
    </dgm:pt>
    <dgm:pt modelId="{C989C44E-BCD3-4EDA-865A-F1AC70E4B77A}" type="sibTrans" cxnId="{433C7D03-1A84-4B79-8C3A-535E06205B49}">
      <dgm:prSet/>
      <dgm:spPr/>
      <dgm:t>
        <a:bodyPr/>
        <a:lstStyle/>
        <a:p>
          <a:endParaRPr lang="en-US"/>
        </a:p>
      </dgm:t>
    </dgm:pt>
    <dgm:pt modelId="{9B44C150-29D2-4329-B187-E87F6047D624}" type="pres">
      <dgm:prSet presAssocID="{1EAC6847-3040-41A3-9140-966A825C555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0D7EC6-8D8A-436A-8F69-C7E15B45B931}" type="pres">
      <dgm:prSet presAssocID="{A103A3C0-0744-4720-B8D3-C022C2DA8FC5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BD7D7158-5B93-4B95-A911-337C82EC4C7B}" type="pres">
      <dgm:prSet presAssocID="{A103A3C0-0744-4720-B8D3-C022C2DA8FC5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E0591800-D8E3-42E1-A649-7641600F671D}" type="pres">
      <dgm:prSet presAssocID="{A103A3C0-0744-4720-B8D3-C022C2DA8FC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CAEEE59-EA59-4590-A3F2-4241ADDC6843}" type="pres">
      <dgm:prSet presAssocID="{A103A3C0-0744-4720-B8D3-C022C2DA8FC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3002D0-45B8-4372-973C-5E4BB0D48B7A}" type="pres">
      <dgm:prSet presAssocID="{23D42F5C-854D-4A69-8E0C-600FC69EAD5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E1A8914-98A6-4A4C-B22E-9D2753E1441A}" type="pres">
      <dgm:prSet presAssocID="{23D42F5C-854D-4A69-8E0C-600FC69EAD5C}" presName="Image" presStyleLbl="node1" presStyleIdx="0" presStyleCnt="5"/>
      <dgm:spPr/>
      <dgm:t>
        <a:bodyPr/>
        <a:lstStyle/>
        <a:p>
          <a:endParaRPr lang="en-US"/>
        </a:p>
      </dgm:t>
    </dgm:pt>
    <dgm:pt modelId="{969BE713-AEB2-43D6-8B36-CFEBA2C16DFB}" type="pres">
      <dgm:prSet presAssocID="{23D42F5C-854D-4A69-8E0C-600FC69EAD5C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C6634-C2EE-47C4-9F2C-FBE55AF9D542}" type="pres">
      <dgm:prSet presAssocID="{FBB3D630-1E09-4883-A46D-1EA585EA404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3F2751-F402-4FD4-BE2D-E6C66C63E794}" type="pres">
      <dgm:prSet presAssocID="{FBB3D630-1E09-4883-A46D-1EA585EA404A}" presName="Image" presStyleLbl="node1" presStyleIdx="1" presStyleCnt="5"/>
      <dgm:spPr/>
      <dgm:t>
        <a:bodyPr/>
        <a:lstStyle/>
        <a:p>
          <a:endParaRPr lang="en-US"/>
        </a:p>
      </dgm:t>
    </dgm:pt>
    <dgm:pt modelId="{5F5CF56C-B41A-46E6-8664-7DE773A5AE3D}" type="pres">
      <dgm:prSet presAssocID="{FBB3D630-1E09-4883-A46D-1EA585EA404A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A89AF-8FFB-4E2D-B101-AF2E8483DB65}" type="pres">
      <dgm:prSet presAssocID="{C5F38476-29E0-4CEA-9BBD-471A3BB39A0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44570B-9F04-46AB-9639-DBBD91EEE329}" type="pres">
      <dgm:prSet presAssocID="{C5F38476-29E0-4CEA-9BBD-471A3BB39A00}" presName="Image" presStyleLbl="node1" presStyleIdx="2" presStyleCnt="5"/>
      <dgm:spPr/>
      <dgm:t>
        <a:bodyPr/>
        <a:lstStyle/>
        <a:p>
          <a:endParaRPr lang="en-US"/>
        </a:p>
      </dgm:t>
    </dgm:pt>
    <dgm:pt modelId="{B0A4555C-CE68-4168-9654-348F449C965D}" type="pres">
      <dgm:prSet presAssocID="{C5F38476-29E0-4CEA-9BBD-471A3BB39A00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896B1-3DA0-4EFE-8769-418B2F980EBD}" type="pres">
      <dgm:prSet presAssocID="{4BD8A6EB-CCB0-4C06-A39B-66CEC1BEA6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3604C44-823B-477A-9CBD-ACC5300699DA}" type="pres">
      <dgm:prSet presAssocID="{4BD8A6EB-CCB0-4C06-A39B-66CEC1BEA6C4}" presName="Image" presStyleLbl="node1" presStyleIdx="3" presStyleCnt="5"/>
      <dgm:spPr/>
      <dgm:t>
        <a:bodyPr/>
        <a:lstStyle/>
        <a:p>
          <a:endParaRPr lang="en-US"/>
        </a:p>
      </dgm:t>
    </dgm:pt>
    <dgm:pt modelId="{673855B1-DA27-4379-B459-26433B25B899}" type="pres">
      <dgm:prSet presAssocID="{4BD8A6EB-CCB0-4C06-A39B-66CEC1BEA6C4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E2EC2-8A0B-441E-A2A2-B794C0B0A2B2}" type="pres">
      <dgm:prSet presAssocID="{9284CCBD-45D8-47E6-BC14-9EED68DAC32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8AA283-65AE-4D76-B146-2F135295035F}" type="pres">
      <dgm:prSet presAssocID="{9284CCBD-45D8-47E6-BC14-9EED68DAC320}" presName="Image" presStyleLbl="node1" presStyleIdx="4" presStyleCnt="5"/>
      <dgm:spPr/>
      <dgm:t>
        <a:bodyPr/>
        <a:lstStyle/>
        <a:p>
          <a:endParaRPr lang="en-US"/>
        </a:p>
      </dgm:t>
    </dgm:pt>
    <dgm:pt modelId="{C3C16379-7209-4423-88C7-D9DA444CADEE}" type="pres">
      <dgm:prSet presAssocID="{9284CCBD-45D8-47E6-BC14-9EED68DAC320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C024A-B369-400A-AFDD-C517BC1C9EF9}" type="presOf" srcId="{9284CCBD-45D8-47E6-BC14-9EED68DAC320}" destId="{C3C16379-7209-4423-88C7-D9DA444CADEE}" srcOrd="0" destOrd="0" presId="urn:microsoft.com/office/officeart/2008/layout/PictureAccentList"/>
    <dgm:cxn modelId="{AC9CD138-4905-4B66-9042-AB8D62513654}" srcId="{A103A3C0-0744-4720-B8D3-C022C2DA8FC5}" destId="{FBB3D630-1E09-4883-A46D-1EA585EA404A}" srcOrd="1" destOrd="0" parTransId="{654D865B-C53D-4F30-9ABA-A4E3F05DC517}" sibTransId="{69988F07-9C9C-4EC9-85ED-8DC66F93D200}"/>
    <dgm:cxn modelId="{693ECDBE-0D53-4180-8CC6-771341F88CAF}" type="presOf" srcId="{A103A3C0-0744-4720-B8D3-C022C2DA8FC5}" destId="{E0591800-D8E3-42E1-A649-7641600F671D}" srcOrd="0" destOrd="0" presId="urn:microsoft.com/office/officeart/2008/layout/PictureAccentList"/>
    <dgm:cxn modelId="{E5709DCA-BC2F-429D-9D6A-B8750FF9D7F7}" srcId="{A103A3C0-0744-4720-B8D3-C022C2DA8FC5}" destId="{23D42F5C-854D-4A69-8E0C-600FC69EAD5C}" srcOrd="0" destOrd="0" parTransId="{326FC113-EB21-43EF-B329-6CB0F8CD4B00}" sibTransId="{27061634-A581-43E4-9CC1-D266F8A6FE39}"/>
    <dgm:cxn modelId="{BE5688D5-84C3-456F-90A3-E8832EF72F4C}" type="presOf" srcId="{FBB3D630-1E09-4883-A46D-1EA585EA404A}" destId="{5F5CF56C-B41A-46E6-8664-7DE773A5AE3D}" srcOrd="0" destOrd="0" presId="urn:microsoft.com/office/officeart/2008/layout/PictureAccentList"/>
    <dgm:cxn modelId="{CA2D7F9D-CDFA-4A48-AD30-C8B8433EA4C9}" type="presOf" srcId="{C5F38476-29E0-4CEA-9BBD-471A3BB39A00}" destId="{B0A4555C-CE68-4168-9654-348F449C965D}" srcOrd="0" destOrd="0" presId="urn:microsoft.com/office/officeart/2008/layout/PictureAccentList"/>
    <dgm:cxn modelId="{433C7D03-1A84-4B79-8C3A-535E06205B49}" srcId="{A103A3C0-0744-4720-B8D3-C022C2DA8FC5}" destId="{9284CCBD-45D8-47E6-BC14-9EED68DAC320}" srcOrd="4" destOrd="0" parTransId="{A187EC8A-4E16-4757-8248-8AD6BC69E6EC}" sibTransId="{C989C44E-BCD3-4EDA-865A-F1AC70E4B77A}"/>
    <dgm:cxn modelId="{B1B6CA7B-EC30-48BB-B777-F4B83357C1E2}" srcId="{A103A3C0-0744-4720-B8D3-C022C2DA8FC5}" destId="{C5F38476-29E0-4CEA-9BBD-471A3BB39A00}" srcOrd="2" destOrd="0" parTransId="{4E9B767F-A460-4934-8EF1-55EF9E8B0E5A}" sibTransId="{F285C6AC-97CF-4210-80BB-FE3AC1A39C04}"/>
    <dgm:cxn modelId="{9E014CE5-FC85-44C9-A0EB-83937D35EE9C}" srcId="{A103A3C0-0744-4720-B8D3-C022C2DA8FC5}" destId="{4BD8A6EB-CCB0-4C06-A39B-66CEC1BEA6C4}" srcOrd="3" destOrd="0" parTransId="{4962C84F-7970-41BB-8914-A179560D642F}" sibTransId="{EB055A4A-945E-48E0-B7EC-472BFE05B1A4}"/>
    <dgm:cxn modelId="{45833F87-3BCB-4933-9E9B-BC3D87FD1A74}" type="presOf" srcId="{1EAC6847-3040-41A3-9140-966A825C555F}" destId="{9B44C150-29D2-4329-B187-E87F6047D624}" srcOrd="0" destOrd="0" presId="urn:microsoft.com/office/officeart/2008/layout/PictureAccentList"/>
    <dgm:cxn modelId="{CABE5C23-58BB-41B8-A8C0-73F85D39280E}" type="presOf" srcId="{23D42F5C-854D-4A69-8E0C-600FC69EAD5C}" destId="{969BE713-AEB2-43D6-8B36-CFEBA2C16DFB}" srcOrd="0" destOrd="0" presId="urn:microsoft.com/office/officeart/2008/layout/PictureAccentList"/>
    <dgm:cxn modelId="{83D03B3C-A4CA-4C4A-8EDA-1BE1A3240472}" srcId="{1EAC6847-3040-41A3-9140-966A825C555F}" destId="{A103A3C0-0744-4720-B8D3-C022C2DA8FC5}" srcOrd="0" destOrd="0" parTransId="{C16376E1-1140-49E7-8F4B-E9D3C132D4DA}" sibTransId="{F8E5F9CB-9DCF-48BD-92EB-D23BB3DCAEE5}"/>
    <dgm:cxn modelId="{A368D1B6-8967-4EE8-B1C2-1D32B923A1D3}" type="presOf" srcId="{4BD8A6EB-CCB0-4C06-A39B-66CEC1BEA6C4}" destId="{673855B1-DA27-4379-B459-26433B25B899}" srcOrd="0" destOrd="0" presId="urn:microsoft.com/office/officeart/2008/layout/PictureAccentList"/>
    <dgm:cxn modelId="{26EC939D-4218-4374-A22B-7D3CE1D7B178}" type="presParOf" srcId="{9B44C150-29D2-4329-B187-E87F6047D624}" destId="{970D7EC6-8D8A-436A-8F69-C7E15B45B931}" srcOrd="0" destOrd="0" presId="urn:microsoft.com/office/officeart/2008/layout/PictureAccentList"/>
    <dgm:cxn modelId="{9AF2AB63-E84F-4F6C-8057-FB9A765A5A48}" type="presParOf" srcId="{970D7EC6-8D8A-436A-8F69-C7E15B45B931}" destId="{BD7D7158-5B93-4B95-A911-337C82EC4C7B}" srcOrd="0" destOrd="0" presId="urn:microsoft.com/office/officeart/2008/layout/PictureAccentList"/>
    <dgm:cxn modelId="{CAB677A1-8350-4A5B-8951-3A3CF4E78F50}" type="presParOf" srcId="{BD7D7158-5B93-4B95-A911-337C82EC4C7B}" destId="{E0591800-D8E3-42E1-A649-7641600F671D}" srcOrd="0" destOrd="0" presId="urn:microsoft.com/office/officeart/2008/layout/PictureAccentList"/>
    <dgm:cxn modelId="{97466AA0-3984-41DC-ABBD-79B187FDAFE7}" type="presParOf" srcId="{970D7EC6-8D8A-436A-8F69-C7E15B45B931}" destId="{0CAEEE59-EA59-4590-A3F2-4241ADDC6843}" srcOrd="1" destOrd="0" presId="urn:microsoft.com/office/officeart/2008/layout/PictureAccentList"/>
    <dgm:cxn modelId="{AEF322A7-2DEF-48DA-9681-BE5DDCAC5E50}" type="presParOf" srcId="{0CAEEE59-EA59-4590-A3F2-4241ADDC6843}" destId="{A93002D0-45B8-4372-973C-5E4BB0D48B7A}" srcOrd="0" destOrd="0" presId="urn:microsoft.com/office/officeart/2008/layout/PictureAccentList"/>
    <dgm:cxn modelId="{747C7366-2C3D-4BDD-BF31-A645B37A36BE}" type="presParOf" srcId="{A93002D0-45B8-4372-973C-5E4BB0D48B7A}" destId="{1E1A8914-98A6-4A4C-B22E-9D2753E1441A}" srcOrd="0" destOrd="0" presId="urn:microsoft.com/office/officeart/2008/layout/PictureAccentList"/>
    <dgm:cxn modelId="{11D7ABB9-E852-4D32-ADC4-A752EDF9997C}" type="presParOf" srcId="{A93002D0-45B8-4372-973C-5E4BB0D48B7A}" destId="{969BE713-AEB2-43D6-8B36-CFEBA2C16DFB}" srcOrd="1" destOrd="0" presId="urn:microsoft.com/office/officeart/2008/layout/PictureAccentList"/>
    <dgm:cxn modelId="{D02C7073-0A1A-4159-91FF-280A2428B73D}" type="presParOf" srcId="{0CAEEE59-EA59-4590-A3F2-4241ADDC6843}" destId="{A88C6634-C2EE-47C4-9F2C-FBE55AF9D542}" srcOrd="1" destOrd="0" presId="urn:microsoft.com/office/officeart/2008/layout/PictureAccentList"/>
    <dgm:cxn modelId="{A9F6E919-B62C-4E19-9E72-E2AD8013309A}" type="presParOf" srcId="{A88C6634-C2EE-47C4-9F2C-FBE55AF9D542}" destId="{F23F2751-F402-4FD4-BE2D-E6C66C63E794}" srcOrd="0" destOrd="0" presId="urn:microsoft.com/office/officeart/2008/layout/PictureAccentList"/>
    <dgm:cxn modelId="{90F45701-321A-4BB3-8C06-92A179F43156}" type="presParOf" srcId="{A88C6634-C2EE-47C4-9F2C-FBE55AF9D542}" destId="{5F5CF56C-B41A-46E6-8664-7DE773A5AE3D}" srcOrd="1" destOrd="0" presId="urn:microsoft.com/office/officeart/2008/layout/PictureAccentList"/>
    <dgm:cxn modelId="{8EB201BA-7F19-4FB1-B540-DA05DF46BE6E}" type="presParOf" srcId="{0CAEEE59-EA59-4590-A3F2-4241ADDC6843}" destId="{1B4A89AF-8FFB-4E2D-B101-AF2E8483DB65}" srcOrd="2" destOrd="0" presId="urn:microsoft.com/office/officeart/2008/layout/PictureAccentList"/>
    <dgm:cxn modelId="{71E59C91-2DE4-4D2D-8EB3-B86FE054B68A}" type="presParOf" srcId="{1B4A89AF-8FFB-4E2D-B101-AF2E8483DB65}" destId="{2D44570B-9F04-46AB-9639-DBBD91EEE329}" srcOrd="0" destOrd="0" presId="urn:microsoft.com/office/officeart/2008/layout/PictureAccentList"/>
    <dgm:cxn modelId="{4575907F-9E3A-46F0-A9BF-37006082D0A9}" type="presParOf" srcId="{1B4A89AF-8FFB-4E2D-B101-AF2E8483DB65}" destId="{B0A4555C-CE68-4168-9654-348F449C965D}" srcOrd="1" destOrd="0" presId="urn:microsoft.com/office/officeart/2008/layout/PictureAccentList"/>
    <dgm:cxn modelId="{049BCD22-209B-458B-B7DB-80303A0A4009}" type="presParOf" srcId="{0CAEEE59-EA59-4590-A3F2-4241ADDC6843}" destId="{14F896B1-3DA0-4EFE-8769-418B2F980EBD}" srcOrd="3" destOrd="0" presId="urn:microsoft.com/office/officeart/2008/layout/PictureAccentList"/>
    <dgm:cxn modelId="{DA8F1834-EC36-4041-B25D-577B54ADA959}" type="presParOf" srcId="{14F896B1-3DA0-4EFE-8769-418B2F980EBD}" destId="{43604C44-823B-477A-9CBD-ACC5300699DA}" srcOrd="0" destOrd="0" presId="urn:microsoft.com/office/officeart/2008/layout/PictureAccentList"/>
    <dgm:cxn modelId="{8D0C135B-E687-4AF8-A551-7D8E4DCDCF50}" type="presParOf" srcId="{14F896B1-3DA0-4EFE-8769-418B2F980EBD}" destId="{673855B1-DA27-4379-B459-26433B25B899}" srcOrd="1" destOrd="0" presId="urn:microsoft.com/office/officeart/2008/layout/PictureAccentList"/>
    <dgm:cxn modelId="{24AD7FB4-C8E6-4DA4-9F34-D2CCED79A5B0}" type="presParOf" srcId="{0CAEEE59-EA59-4590-A3F2-4241ADDC6843}" destId="{B23E2EC2-8A0B-441E-A2A2-B794C0B0A2B2}" srcOrd="4" destOrd="0" presId="urn:microsoft.com/office/officeart/2008/layout/PictureAccentList"/>
    <dgm:cxn modelId="{AD831E8D-8A10-4C4F-BEDC-B4E1638FBDEA}" type="presParOf" srcId="{B23E2EC2-8A0B-441E-A2A2-B794C0B0A2B2}" destId="{108AA283-65AE-4D76-B146-2F135295035F}" srcOrd="0" destOrd="0" presId="urn:microsoft.com/office/officeart/2008/layout/PictureAccentList"/>
    <dgm:cxn modelId="{DC5D45D9-B127-49FB-A46F-62A1E805C04A}" type="presParOf" srcId="{B23E2EC2-8A0B-441E-A2A2-B794C0B0A2B2}" destId="{C3C16379-7209-4423-88C7-D9DA444CADE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C6847-3040-41A3-9140-966A825C555F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03A3C0-0744-4720-B8D3-C022C2DA8FC5}">
      <dgm:prSet phldrT="[Text]" custT="1"/>
      <dgm:spPr/>
      <dgm:t>
        <a:bodyPr/>
        <a:lstStyle/>
        <a:p>
          <a:pPr algn="ctr"/>
          <a:r>
            <a: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ความสามารถของระบบ</a:t>
          </a:r>
          <a:endParaRPr lang="en-US" sz="3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16376E1-1140-49E7-8F4B-E9D3C132D4DA}" type="parTrans" cxnId="{83D03B3C-A4CA-4C4A-8EDA-1BE1A3240472}">
      <dgm:prSet/>
      <dgm:spPr/>
      <dgm:t>
        <a:bodyPr/>
        <a:lstStyle/>
        <a:p>
          <a:endParaRPr lang="en-US"/>
        </a:p>
      </dgm:t>
    </dgm:pt>
    <dgm:pt modelId="{F8E5F9CB-9DCF-48BD-92EB-D23BB3DCAEE5}" type="sibTrans" cxnId="{83D03B3C-A4CA-4C4A-8EDA-1BE1A3240472}">
      <dgm:prSet/>
      <dgm:spPr/>
      <dgm:t>
        <a:bodyPr/>
        <a:lstStyle/>
        <a:p>
          <a:endParaRPr lang="en-US"/>
        </a:p>
      </dgm:t>
    </dgm:pt>
    <dgm:pt modelId="{23D42F5C-854D-4A69-8E0C-600FC69EAD5C}">
      <dgm:prSet phldrT="[Text]" custT="1"/>
      <dgm:spPr/>
      <dgm:t>
        <a:bodyPr/>
        <a:lstStyle/>
        <a:p>
          <a:pPr algn="l"/>
          <a:r>
            <a:rPr lang="th-TH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สามารถเลือก </a:t>
          </a:r>
          <a:r>
            <a:rPr lang="en-US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Order </a:t>
          </a:r>
          <a:r>
            <a:rPr lang="th-TH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ที่ต้องการส่งได้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26FC113-EB21-43EF-B329-6CB0F8CD4B00}" type="parTrans" cxnId="{E5709DCA-BC2F-429D-9D6A-B8750FF9D7F7}">
      <dgm:prSet/>
      <dgm:spPr/>
      <dgm:t>
        <a:bodyPr/>
        <a:lstStyle/>
        <a:p>
          <a:endParaRPr lang="en-US"/>
        </a:p>
      </dgm:t>
    </dgm:pt>
    <dgm:pt modelId="{27061634-A581-43E4-9CC1-D266F8A6FE39}" type="sibTrans" cxnId="{E5709DCA-BC2F-429D-9D6A-B8750FF9D7F7}">
      <dgm:prSet/>
      <dgm:spPr/>
      <dgm:t>
        <a:bodyPr/>
        <a:lstStyle/>
        <a:p>
          <a:endParaRPr lang="en-US"/>
        </a:p>
      </dgm:t>
    </dgm:pt>
    <dgm:pt modelId="{FBB3D630-1E09-4883-A46D-1EA585EA404A}">
      <dgm:prSet phldrT="[Text]" custT="1"/>
      <dgm:spPr/>
      <dgm:t>
        <a:bodyPr/>
        <a:lstStyle/>
        <a:p>
          <a:pPr algn="l"/>
          <a:r>
            <a:rPr lang="th-TH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สามารถดูรายละเอียดของ </a:t>
          </a:r>
          <a:r>
            <a:rPr lang="en-US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Order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54D865B-C53D-4F30-9ABA-A4E3F05DC517}" type="parTrans" cxnId="{AC9CD138-4905-4B66-9042-AB8D62513654}">
      <dgm:prSet/>
      <dgm:spPr/>
      <dgm:t>
        <a:bodyPr/>
        <a:lstStyle/>
        <a:p>
          <a:endParaRPr lang="en-US"/>
        </a:p>
      </dgm:t>
    </dgm:pt>
    <dgm:pt modelId="{69988F07-9C9C-4EC9-85ED-8DC66F93D200}" type="sibTrans" cxnId="{AC9CD138-4905-4B66-9042-AB8D62513654}">
      <dgm:prSet/>
      <dgm:spPr/>
      <dgm:t>
        <a:bodyPr/>
        <a:lstStyle/>
        <a:p>
          <a:endParaRPr lang="en-US"/>
        </a:p>
      </dgm:t>
    </dgm:pt>
    <dgm:pt modelId="{C5F38476-29E0-4CEA-9BBD-471A3BB39A00}">
      <dgm:prSet phldrT="[Text]" custT="1"/>
      <dgm:spPr/>
      <dgm:t>
        <a:bodyPr/>
        <a:lstStyle/>
        <a:p>
          <a:pPr algn="l"/>
          <a:r>
            <a:rPr lang="th-TH" sz="24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ได้รับเงินผ่านการโอนเข้าบัญชี</a:t>
          </a:r>
          <a:endParaRPr lang="en-US" sz="24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E9B767F-A460-4934-8EF1-55EF9E8B0E5A}" type="parTrans" cxnId="{B1B6CA7B-EC30-48BB-B777-F4B83357C1E2}">
      <dgm:prSet/>
      <dgm:spPr/>
      <dgm:t>
        <a:bodyPr/>
        <a:lstStyle/>
        <a:p>
          <a:endParaRPr lang="en-US"/>
        </a:p>
      </dgm:t>
    </dgm:pt>
    <dgm:pt modelId="{F285C6AC-97CF-4210-80BB-FE3AC1A39C04}" type="sibTrans" cxnId="{B1B6CA7B-EC30-48BB-B777-F4B83357C1E2}">
      <dgm:prSet/>
      <dgm:spPr/>
      <dgm:t>
        <a:bodyPr/>
        <a:lstStyle/>
        <a:p>
          <a:endParaRPr lang="en-US"/>
        </a:p>
      </dgm:t>
    </dgm:pt>
    <dgm:pt modelId="{9B44C150-29D2-4329-B187-E87F6047D624}" type="pres">
      <dgm:prSet presAssocID="{1EAC6847-3040-41A3-9140-966A825C555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0D7EC6-8D8A-436A-8F69-C7E15B45B931}" type="pres">
      <dgm:prSet presAssocID="{A103A3C0-0744-4720-B8D3-C022C2DA8FC5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BD7D7158-5B93-4B95-A911-337C82EC4C7B}" type="pres">
      <dgm:prSet presAssocID="{A103A3C0-0744-4720-B8D3-C022C2DA8FC5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E0591800-D8E3-42E1-A649-7641600F671D}" type="pres">
      <dgm:prSet presAssocID="{A103A3C0-0744-4720-B8D3-C022C2DA8FC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CAEEE59-EA59-4590-A3F2-4241ADDC6843}" type="pres">
      <dgm:prSet presAssocID="{A103A3C0-0744-4720-B8D3-C022C2DA8FC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3002D0-45B8-4372-973C-5E4BB0D48B7A}" type="pres">
      <dgm:prSet presAssocID="{23D42F5C-854D-4A69-8E0C-600FC69EAD5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E1A8914-98A6-4A4C-B22E-9D2753E1441A}" type="pres">
      <dgm:prSet presAssocID="{23D42F5C-854D-4A69-8E0C-600FC69EAD5C}" presName="Image" presStyleLbl="node1" presStyleIdx="0" presStyleCnt="3"/>
      <dgm:spPr/>
      <dgm:t>
        <a:bodyPr/>
        <a:lstStyle/>
        <a:p>
          <a:endParaRPr lang="en-US"/>
        </a:p>
      </dgm:t>
    </dgm:pt>
    <dgm:pt modelId="{969BE713-AEB2-43D6-8B36-CFEBA2C16DFB}" type="pres">
      <dgm:prSet presAssocID="{23D42F5C-854D-4A69-8E0C-600FC69EAD5C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C6634-C2EE-47C4-9F2C-FBE55AF9D542}" type="pres">
      <dgm:prSet presAssocID="{FBB3D630-1E09-4883-A46D-1EA585EA404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3F2751-F402-4FD4-BE2D-E6C66C63E794}" type="pres">
      <dgm:prSet presAssocID="{FBB3D630-1E09-4883-A46D-1EA585EA404A}" presName="Image" presStyleLbl="node1" presStyleIdx="1" presStyleCnt="3"/>
      <dgm:spPr/>
      <dgm:t>
        <a:bodyPr/>
        <a:lstStyle/>
        <a:p>
          <a:endParaRPr lang="en-US"/>
        </a:p>
      </dgm:t>
    </dgm:pt>
    <dgm:pt modelId="{5F5CF56C-B41A-46E6-8664-7DE773A5AE3D}" type="pres">
      <dgm:prSet presAssocID="{FBB3D630-1E09-4883-A46D-1EA585EA404A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A89AF-8FFB-4E2D-B101-AF2E8483DB65}" type="pres">
      <dgm:prSet presAssocID="{C5F38476-29E0-4CEA-9BBD-471A3BB39A0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44570B-9F04-46AB-9639-DBBD91EEE329}" type="pres">
      <dgm:prSet presAssocID="{C5F38476-29E0-4CEA-9BBD-471A3BB39A00}" presName="Image" presStyleLbl="node1" presStyleIdx="2" presStyleCnt="3"/>
      <dgm:spPr/>
      <dgm:t>
        <a:bodyPr/>
        <a:lstStyle/>
        <a:p>
          <a:endParaRPr lang="en-US"/>
        </a:p>
      </dgm:t>
    </dgm:pt>
    <dgm:pt modelId="{B0A4555C-CE68-4168-9654-348F449C965D}" type="pres">
      <dgm:prSet presAssocID="{C5F38476-29E0-4CEA-9BBD-471A3BB39A00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03B3C-A4CA-4C4A-8EDA-1BE1A3240472}" srcId="{1EAC6847-3040-41A3-9140-966A825C555F}" destId="{A103A3C0-0744-4720-B8D3-C022C2DA8FC5}" srcOrd="0" destOrd="0" parTransId="{C16376E1-1140-49E7-8F4B-E9D3C132D4DA}" sibTransId="{F8E5F9CB-9DCF-48BD-92EB-D23BB3DCAEE5}"/>
    <dgm:cxn modelId="{AC9CD138-4905-4B66-9042-AB8D62513654}" srcId="{A103A3C0-0744-4720-B8D3-C022C2DA8FC5}" destId="{FBB3D630-1E09-4883-A46D-1EA585EA404A}" srcOrd="1" destOrd="0" parTransId="{654D865B-C53D-4F30-9ABA-A4E3F05DC517}" sibTransId="{69988F07-9C9C-4EC9-85ED-8DC66F93D200}"/>
    <dgm:cxn modelId="{E28801D9-365B-423C-B231-FD730251BD6B}" type="presOf" srcId="{A103A3C0-0744-4720-B8D3-C022C2DA8FC5}" destId="{E0591800-D8E3-42E1-A649-7641600F671D}" srcOrd="0" destOrd="0" presId="urn:microsoft.com/office/officeart/2008/layout/PictureAccentList"/>
    <dgm:cxn modelId="{819E8A5E-935E-4B07-8A2E-170FD6F90F3E}" type="presOf" srcId="{C5F38476-29E0-4CEA-9BBD-471A3BB39A00}" destId="{B0A4555C-CE68-4168-9654-348F449C965D}" srcOrd="0" destOrd="0" presId="urn:microsoft.com/office/officeart/2008/layout/PictureAccentList"/>
    <dgm:cxn modelId="{E5709DCA-BC2F-429D-9D6A-B8750FF9D7F7}" srcId="{A103A3C0-0744-4720-B8D3-C022C2DA8FC5}" destId="{23D42F5C-854D-4A69-8E0C-600FC69EAD5C}" srcOrd="0" destOrd="0" parTransId="{326FC113-EB21-43EF-B329-6CB0F8CD4B00}" sibTransId="{27061634-A581-43E4-9CC1-D266F8A6FE39}"/>
    <dgm:cxn modelId="{70EDAE17-8037-4E6B-9A3A-475D3D88F0A3}" type="presOf" srcId="{FBB3D630-1E09-4883-A46D-1EA585EA404A}" destId="{5F5CF56C-B41A-46E6-8664-7DE773A5AE3D}" srcOrd="0" destOrd="0" presId="urn:microsoft.com/office/officeart/2008/layout/PictureAccentList"/>
    <dgm:cxn modelId="{B1B6CA7B-EC30-48BB-B777-F4B83357C1E2}" srcId="{A103A3C0-0744-4720-B8D3-C022C2DA8FC5}" destId="{C5F38476-29E0-4CEA-9BBD-471A3BB39A00}" srcOrd="2" destOrd="0" parTransId="{4E9B767F-A460-4934-8EF1-55EF9E8B0E5A}" sibTransId="{F285C6AC-97CF-4210-80BB-FE3AC1A39C04}"/>
    <dgm:cxn modelId="{2578B393-3DCC-4DEA-B202-69F3508AE60B}" type="presOf" srcId="{23D42F5C-854D-4A69-8E0C-600FC69EAD5C}" destId="{969BE713-AEB2-43D6-8B36-CFEBA2C16DFB}" srcOrd="0" destOrd="0" presId="urn:microsoft.com/office/officeart/2008/layout/PictureAccentList"/>
    <dgm:cxn modelId="{C8A2E7B9-0948-4293-8D02-8B53746A60D8}" type="presOf" srcId="{1EAC6847-3040-41A3-9140-966A825C555F}" destId="{9B44C150-29D2-4329-B187-E87F6047D624}" srcOrd="0" destOrd="0" presId="urn:microsoft.com/office/officeart/2008/layout/PictureAccentList"/>
    <dgm:cxn modelId="{6107BF74-A746-4234-9A4D-1BFB69105310}" type="presParOf" srcId="{9B44C150-29D2-4329-B187-E87F6047D624}" destId="{970D7EC6-8D8A-436A-8F69-C7E15B45B931}" srcOrd="0" destOrd="0" presId="urn:microsoft.com/office/officeart/2008/layout/PictureAccentList"/>
    <dgm:cxn modelId="{4C19E5E3-20E1-445D-A92E-21651AE64A78}" type="presParOf" srcId="{970D7EC6-8D8A-436A-8F69-C7E15B45B931}" destId="{BD7D7158-5B93-4B95-A911-337C82EC4C7B}" srcOrd="0" destOrd="0" presId="urn:microsoft.com/office/officeart/2008/layout/PictureAccentList"/>
    <dgm:cxn modelId="{BB4072AE-2C69-4982-BA28-F913B724613E}" type="presParOf" srcId="{BD7D7158-5B93-4B95-A911-337C82EC4C7B}" destId="{E0591800-D8E3-42E1-A649-7641600F671D}" srcOrd="0" destOrd="0" presId="urn:microsoft.com/office/officeart/2008/layout/PictureAccentList"/>
    <dgm:cxn modelId="{A2C59FBE-954B-48CE-B451-0EDC2C1D3E51}" type="presParOf" srcId="{970D7EC6-8D8A-436A-8F69-C7E15B45B931}" destId="{0CAEEE59-EA59-4590-A3F2-4241ADDC6843}" srcOrd="1" destOrd="0" presId="urn:microsoft.com/office/officeart/2008/layout/PictureAccentList"/>
    <dgm:cxn modelId="{A28199ED-8E7E-476F-95B4-DCDA4839B467}" type="presParOf" srcId="{0CAEEE59-EA59-4590-A3F2-4241ADDC6843}" destId="{A93002D0-45B8-4372-973C-5E4BB0D48B7A}" srcOrd="0" destOrd="0" presId="urn:microsoft.com/office/officeart/2008/layout/PictureAccentList"/>
    <dgm:cxn modelId="{86CA31D4-683E-49C2-AE13-F290FCE6E600}" type="presParOf" srcId="{A93002D0-45B8-4372-973C-5E4BB0D48B7A}" destId="{1E1A8914-98A6-4A4C-B22E-9D2753E1441A}" srcOrd="0" destOrd="0" presId="urn:microsoft.com/office/officeart/2008/layout/PictureAccentList"/>
    <dgm:cxn modelId="{FF5AFB96-8C1C-4229-B2F1-C3FC44290797}" type="presParOf" srcId="{A93002D0-45B8-4372-973C-5E4BB0D48B7A}" destId="{969BE713-AEB2-43D6-8B36-CFEBA2C16DFB}" srcOrd="1" destOrd="0" presId="urn:microsoft.com/office/officeart/2008/layout/PictureAccentList"/>
    <dgm:cxn modelId="{22E4C624-E68A-496B-B493-552AF4CF5480}" type="presParOf" srcId="{0CAEEE59-EA59-4590-A3F2-4241ADDC6843}" destId="{A88C6634-C2EE-47C4-9F2C-FBE55AF9D542}" srcOrd="1" destOrd="0" presId="urn:microsoft.com/office/officeart/2008/layout/PictureAccentList"/>
    <dgm:cxn modelId="{3F0A95A1-90EB-456A-8EDE-D493BEB238F3}" type="presParOf" srcId="{A88C6634-C2EE-47C4-9F2C-FBE55AF9D542}" destId="{F23F2751-F402-4FD4-BE2D-E6C66C63E794}" srcOrd="0" destOrd="0" presId="urn:microsoft.com/office/officeart/2008/layout/PictureAccentList"/>
    <dgm:cxn modelId="{A89A60F6-D5B8-4AD1-910E-EB72FC323E61}" type="presParOf" srcId="{A88C6634-C2EE-47C4-9F2C-FBE55AF9D542}" destId="{5F5CF56C-B41A-46E6-8664-7DE773A5AE3D}" srcOrd="1" destOrd="0" presId="urn:microsoft.com/office/officeart/2008/layout/PictureAccentList"/>
    <dgm:cxn modelId="{C1B4E2EC-BC8E-4F98-8A4E-C0FE539C15F2}" type="presParOf" srcId="{0CAEEE59-EA59-4590-A3F2-4241ADDC6843}" destId="{1B4A89AF-8FFB-4E2D-B101-AF2E8483DB65}" srcOrd="2" destOrd="0" presId="urn:microsoft.com/office/officeart/2008/layout/PictureAccentList"/>
    <dgm:cxn modelId="{35CD1447-918B-404A-877B-0A0D2C5AB401}" type="presParOf" srcId="{1B4A89AF-8FFB-4E2D-B101-AF2E8483DB65}" destId="{2D44570B-9F04-46AB-9639-DBBD91EEE329}" srcOrd="0" destOrd="0" presId="urn:microsoft.com/office/officeart/2008/layout/PictureAccentList"/>
    <dgm:cxn modelId="{69AB930D-DF0E-4F9F-B530-863662215199}" type="presParOf" srcId="{1B4A89AF-8FFB-4E2D-B101-AF2E8483DB65}" destId="{B0A4555C-CE68-4168-9654-348F449C965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91800-D8E3-42E1-A649-7641600F671D}">
      <dsp:nvSpPr>
        <dsp:cNvPr id="0" name=""/>
        <dsp:cNvSpPr/>
      </dsp:nvSpPr>
      <dsp:spPr>
        <a:xfrm>
          <a:off x="1232631" y="48"/>
          <a:ext cx="3706936" cy="594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ความสามารถของระบบ</a:t>
          </a:r>
          <a:endParaRPr lang="en-US" sz="3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250056" y="17473"/>
        <a:ext cx="3672086" cy="560090"/>
      </dsp:txXfrm>
    </dsp:sp>
    <dsp:sp modelId="{1E1A8914-98A6-4A4C-B22E-9D2753E1441A}">
      <dsp:nvSpPr>
        <dsp:cNvPr id="0" name=""/>
        <dsp:cNvSpPr/>
      </dsp:nvSpPr>
      <dsp:spPr>
        <a:xfrm>
          <a:off x="1232631" y="702078"/>
          <a:ext cx="594940" cy="59494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BE713-AEB2-43D6-8B36-CFEBA2C16DFB}">
      <dsp:nvSpPr>
        <dsp:cNvPr id="0" name=""/>
        <dsp:cNvSpPr/>
      </dsp:nvSpPr>
      <dsp:spPr>
        <a:xfrm>
          <a:off x="1863268" y="702078"/>
          <a:ext cx="3076299" cy="59494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สั่งอาหารออนไลน์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892316" y="731126"/>
        <a:ext cx="3018203" cy="536844"/>
      </dsp:txXfrm>
    </dsp:sp>
    <dsp:sp modelId="{F23F2751-F402-4FD4-BE2D-E6C66C63E794}">
      <dsp:nvSpPr>
        <dsp:cNvPr id="0" name=""/>
        <dsp:cNvSpPr/>
      </dsp:nvSpPr>
      <dsp:spPr>
        <a:xfrm>
          <a:off x="1232631" y="1368411"/>
          <a:ext cx="594940" cy="594940"/>
        </a:xfrm>
        <a:prstGeom prst="roundRect">
          <a:avLst>
            <a:gd name="adj" fmla="val 16670"/>
          </a:avLst>
        </a:prstGeom>
        <a:solidFill>
          <a:schemeClr val="accent3">
            <a:hueOff val="1659756"/>
            <a:satOff val="-1365"/>
            <a:lumOff val="15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CF56C-B41A-46E6-8664-7DE773A5AE3D}">
      <dsp:nvSpPr>
        <dsp:cNvPr id="0" name=""/>
        <dsp:cNvSpPr/>
      </dsp:nvSpPr>
      <dsp:spPr>
        <a:xfrm>
          <a:off x="1863268" y="1368411"/>
          <a:ext cx="3076299" cy="594940"/>
        </a:xfrm>
        <a:prstGeom prst="roundRect">
          <a:avLst>
            <a:gd name="adj" fmla="val 16670"/>
          </a:avLst>
        </a:prstGeom>
        <a:solidFill>
          <a:schemeClr val="accent3">
            <a:hueOff val="1659756"/>
            <a:satOff val="-1365"/>
            <a:lumOff val="15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เลือกเมนูได้ตามต้องการ 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892316" y="1397459"/>
        <a:ext cx="3018203" cy="536844"/>
      </dsp:txXfrm>
    </dsp:sp>
    <dsp:sp modelId="{2D44570B-9F04-46AB-9639-DBBD91EEE329}">
      <dsp:nvSpPr>
        <dsp:cNvPr id="0" name=""/>
        <dsp:cNvSpPr/>
      </dsp:nvSpPr>
      <dsp:spPr>
        <a:xfrm>
          <a:off x="1232631" y="2034744"/>
          <a:ext cx="594940" cy="594940"/>
        </a:xfrm>
        <a:prstGeom prst="roundRect">
          <a:avLst>
            <a:gd name="adj" fmla="val 16670"/>
          </a:avLst>
        </a:prstGeom>
        <a:solidFill>
          <a:schemeClr val="accent3">
            <a:hueOff val="3319513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4555C-CE68-4168-9654-348F449C965D}">
      <dsp:nvSpPr>
        <dsp:cNvPr id="0" name=""/>
        <dsp:cNvSpPr/>
      </dsp:nvSpPr>
      <dsp:spPr>
        <a:xfrm>
          <a:off x="1863268" y="2034744"/>
          <a:ext cx="3076299" cy="594940"/>
        </a:xfrm>
        <a:prstGeom prst="roundRect">
          <a:avLst>
            <a:gd name="adj" fmla="val 16670"/>
          </a:avLst>
        </a:prstGeom>
        <a:solidFill>
          <a:schemeClr val="accent3">
            <a:hueOff val="3319513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ดูคะแนนรีวิวจากผู้ใช้คนอื่น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892316" y="2063792"/>
        <a:ext cx="3018203" cy="536844"/>
      </dsp:txXfrm>
    </dsp:sp>
    <dsp:sp modelId="{43604C44-823B-477A-9CBD-ACC5300699DA}">
      <dsp:nvSpPr>
        <dsp:cNvPr id="0" name=""/>
        <dsp:cNvSpPr/>
      </dsp:nvSpPr>
      <dsp:spPr>
        <a:xfrm>
          <a:off x="1232631" y="2701077"/>
          <a:ext cx="594940" cy="594940"/>
        </a:xfrm>
        <a:prstGeom prst="roundRect">
          <a:avLst>
            <a:gd name="adj" fmla="val 16670"/>
          </a:avLst>
        </a:prstGeom>
        <a:solidFill>
          <a:schemeClr val="accent3">
            <a:hueOff val="4979269"/>
            <a:satOff val="-4096"/>
            <a:lumOff val="45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855B1-DA27-4379-B459-26433B25B899}">
      <dsp:nvSpPr>
        <dsp:cNvPr id="0" name=""/>
        <dsp:cNvSpPr/>
      </dsp:nvSpPr>
      <dsp:spPr>
        <a:xfrm>
          <a:off x="1863268" y="2701077"/>
          <a:ext cx="3076299" cy="594940"/>
        </a:xfrm>
        <a:prstGeom prst="roundRect">
          <a:avLst>
            <a:gd name="adj" fmla="val 16670"/>
          </a:avLst>
        </a:prstGeom>
        <a:solidFill>
          <a:schemeClr val="accent3">
            <a:hueOff val="4979269"/>
            <a:satOff val="-4096"/>
            <a:lumOff val="45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คะแนน/คอมเม้น ร้านอาหารได้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892316" y="2730125"/>
        <a:ext cx="3018203" cy="536844"/>
      </dsp:txXfrm>
    </dsp:sp>
    <dsp:sp modelId="{108AA283-65AE-4D76-B146-2F135295035F}">
      <dsp:nvSpPr>
        <dsp:cNvPr id="0" name=""/>
        <dsp:cNvSpPr/>
      </dsp:nvSpPr>
      <dsp:spPr>
        <a:xfrm>
          <a:off x="1232631" y="3367411"/>
          <a:ext cx="594940" cy="594940"/>
        </a:xfrm>
        <a:prstGeom prst="roundRect">
          <a:avLst>
            <a:gd name="adj" fmla="val 16670"/>
          </a:avLst>
        </a:prstGeom>
        <a:solidFill>
          <a:schemeClr val="accent3">
            <a:hueOff val="6639026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16379-7209-4423-88C7-D9DA444CADEE}">
      <dsp:nvSpPr>
        <dsp:cNvPr id="0" name=""/>
        <dsp:cNvSpPr/>
      </dsp:nvSpPr>
      <dsp:spPr>
        <a:xfrm>
          <a:off x="1863268" y="3367411"/>
          <a:ext cx="3076299" cy="594940"/>
        </a:xfrm>
        <a:prstGeom prst="roundRect">
          <a:avLst>
            <a:gd name="adj" fmla="val 16670"/>
          </a:avLst>
        </a:prstGeom>
        <a:solidFill>
          <a:schemeClr val="accent3">
            <a:hueOff val="6639026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จ่ายเงินโดนการตัดบัญชี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892316" y="3396459"/>
        <a:ext cx="3018203" cy="53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91800-D8E3-42E1-A649-7641600F671D}">
      <dsp:nvSpPr>
        <dsp:cNvPr id="0" name=""/>
        <dsp:cNvSpPr/>
      </dsp:nvSpPr>
      <dsp:spPr>
        <a:xfrm>
          <a:off x="266179" y="1375"/>
          <a:ext cx="5030241" cy="8268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ความสามารถของระบบ</a:t>
          </a:r>
          <a:endParaRPr lang="en-US" sz="3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90398" y="25594"/>
        <a:ext cx="4981803" cy="778451"/>
      </dsp:txXfrm>
    </dsp:sp>
    <dsp:sp modelId="{1E1A8914-98A6-4A4C-B22E-9D2753E1441A}">
      <dsp:nvSpPr>
        <dsp:cNvPr id="0" name=""/>
        <dsp:cNvSpPr/>
      </dsp:nvSpPr>
      <dsp:spPr>
        <a:xfrm>
          <a:off x="266179" y="977104"/>
          <a:ext cx="826889" cy="8268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BE713-AEB2-43D6-8B36-CFEBA2C16DFB}">
      <dsp:nvSpPr>
        <dsp:cNvPr id="0" name=""/>
        <dsp:cNvSpPr/>
      </dsp:nvSpPr>
      <dsp:spPr>
        <a:xfrm>
          <a:off x="1142681" y="977104"/>
          <a:ext cx="4153739" cy="8268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สามารถเลือก </a:t>
          </a:r>
          <a:r>
            <a:rPr lang="en-US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Order </a:t>
          </a:r>
          <a:r>
            <a:rPr lang="th-TH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ที่ต้องการส่งได้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183054" y="1017477"/>
        <a:ext cx="4072993" cy="746143"/>
      </dsp:txXfrm>
    </dsp:sp>
    <dsp:sp modelId="{F23F2751-F402-4FD4-BE2D-E6C66C63E794}">
      <dsp:nvSpPr>
        <dsp:cNvPr id="0" name=""/>
        <dsp:cNvSpPr/>
      </dsp:nvSpPr>
      <dsp:spPr>
        <a:xfrm>
          <a:off x="266179" y="1903220"/>
          <a:ext cx="826889" cy="826889"/>
        </a:xfrm>
        <a:prstGeom prst="roundRect">
          <a:avLst>
            <a:gd name="adj" fmla="val 16670"/>
          </a:avLst>
        </a:prstGeom>
        <a:solidFill>
          <a:schemeClr val="accent3">
            <a:hueOff val="3319513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CF56C-B41A-46E6-8664-7DE773A5AE3D}">
      <dsp:nvSpPr>
        <dsp:cNvPr id="0" name=""/>
        <dsp:cNvSpPr/>
      </dsp:nvSpPr>
      <dsp:spPr>
        <a:xfrm>
          <a:off x="1142681" y="1903220"/>
          <a:ext cx="4153739" cy="826889"/>
        </a:xfrm>
        <a:prstGeom prst="roundRect">
          <a:avLst>
            <a:gd name="adj" fmla="val 16670"/>
          </a:avLst>
        </a:prstGeom>
        <a:solidFill>
          <a:schemeClr val="accent3">
            <a:hueOff val="3319513"/>
            <a:satOff val="-2731"/>
            <a:lumOff val="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สามารถดูรายละเอียดของ </a:t>
          </a:r>
          <a:r>
            <a:rPr lang="en-US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Order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183054" y="1943593"/>
        <a:ext cx="4072993" cy="746143"/>
      </dsp:txXfrm>
    </dsp:sp>
    <dsp:sp modelId="{2D44570B-9F04-46AB-9639-DBBD91EEE329}">
      <dsp:nvSpPr>
        <dsp:cNvPr id="0" name=""/>
        <dsp:cNvSpPr/>
      </dsp:nvSpPr>
      <dsp:spPr>
        <a:xfrm>
          <a:off x="266179" y="2829335"/>
          <a:ext cx="826889" cy="826889"/>
        </a:xfrm>
        <a:prstGeom prst="roundRect">
          <a:avLst>
            <a:gd name="adj" fmla="val 16670"/>
          </a:avLst>
        </a:prstGeom>
        <a:solidFill>
          <a:schemeClr val="accent3">
            <a:hueOff val="6639026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4555C-CE68-4168-9654-348F449C965D}">
      <dsp:nvSpPr>
        <dsp:cNvPr id="0" name=""/>
        <dsp:cNvSpPr/>
      </dsp:nvSpPr>
      <dsp:spPr>
        <a:xfrm>
          <a:off x="1142681" y="2829335"/>
          <a:ext cx="4153739" cy="826889"/>
        </a:xfrm>
        <a:prstGeom prst="roundRect">
          <a:avLst>
            <a:gd name="adj" fmla="val 16670"/>
          </a:avLst>
        </a:prstGeom>
        <a:solidFill>
          <a:schemeClr val="accent3">
            <a:hueOff val="6639026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ได้รับเงินผ่านการโอนเข้าบัญชี</a:t>
          </a:r>
          <a:endParaRPr lang="en-US" sz="24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183054" y="2869708"/>
        <a:ext cx="4072993" cy="74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50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93B77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-5400000">
            <a:off x="1853066" y="1584395"/>
            <a:ext cx="1401157" cy="5259705"/>
            <a:chOff x="818425" y="238125"/>
            <a:chExt cx="1395575" cy="5238750"/>
          </a:xfrm>
        </p:grpSpPr>
        <p:sp>
          <p:nvSpPr>
            <p:cNvPr id="11" name="Shape 11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Shape 3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Shape 39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Shape 43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4" name="Shape 44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Shape 47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Shape 51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Shape 59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Shape 6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Shape 67"/>
          <p:cNvGrpSpPr/>
          <p:nvPr/>
        </p:nvGrpSpPr>
        <p:grpSpPr>
          <a:xfrm rot="5400000">
            <a:off x="5889766" y="-1700680"/>
            <a:ext cx="1401157" cy="5259705"/>
            <a:chOff x="818425" y="238125"/>
            <a:chExt cx="1395575" cy="5238750"/>
          </a:xfrm>
        </p:grpSpPr>
        <p:sp>
          <p:nvSpPr>
            <p:cNvPr id="68" name="Shape 68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Shape 6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Shape 90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Shape 100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Shape 104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Shape 11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Shape 11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DCC6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27" name="Shape 127"/>
          <p:cNvGrpSpPr/>
          <p:nvPr/>
        </p:nvGrpSpPr>
        <p:grpSpPr>
          <a:xfrm>
            <a:off x="7088841" y="-58105"/>
            <a:ext cx="1401157" cy="5259705"/>
            <a:chOff x="818425" y="238125"/>
            <a:chExt cx="1395575" cy="5238750"/>
          </a:xfrm>
        </p:grpSpPr>
        <p:sp>
          <p:nvSpPr>
            <p:cNvPr id="128" name="Shape 128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Shape 150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Shape 160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Shape 16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Shape 171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Shape 17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Shape 17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✢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9pPr>
          </a:lstStyle>
          <a:p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802981" y="3161504"/>
            <a:ext cx="7513267" cy="1540196"/>
            <a:chOff x="802981" y="3161504"/>
            <a:chExt cx="7513267" cy="1540196"/>
          </a:xfrm>
        </p:grpSpPr>
        <p:sp>
          <p:nvSpPr>
            <p:cNvPr id="187" name="Shape 187"/>
            <p:cNvSpPr/>
            <p:nvPr/>
          </p:nvSpPr>
          <p:spPr>
            <a:xfrm rot="5400000">
              <a:off x="2822648" y="2524129"/>
              <a:ext cx="1042613" cy="2505030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3020914">
              <a:off x="1433468" y="3420610"/>
              <a:ext cx="380422" cy="501593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Shape 189"/>
            <p:cNvGrpSpPr/>
            <p:nvPr/>
          </p:nvGrpSpPr>
          <p:grpSpPr>
            <a:xfrm rot="7357511">
              <a:off x="7243958" y="3657662"/>
              <a:ext cx="194495" cy="389007"/>
              <a:chOff x="3253150" y="2320925"/>
              <a:chExt cx="149800" cy="299575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Shape 192"/>
            <p:cNvGrpSpPr/>
            <p:nvPr/>
          </p:nvGrpSpPr>
          <p:grpSpPr>
            <a:xfrm rot="-5400000">
              <a:off x="5247912" y="2613433"/>
              <a:ext cx="1225750" cy="2321893"/>
              <a:chOff x="3487525" y="3986125"/>
              <a:chExt cx="766525" cy="1452000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Shape 197"/>
            <p:cNvSpPr/>
            <p:nvPr/>
          </p:nvSpPr>
          <p:spPr>
            <a:xfrm>
              <a:off x="4524477" y="3819970"/>
              <a:ext cx="329752" cy="332092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3958791">
              <a:off x="1686045" y="3770049"/>
              <a:ext cx="246705" cy="382854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rot="-5400000">
              <a:off x="7509304" y="3218901"/>
              <a:ext cx="191688" cy="700698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6864207">
              <a:off x="906951" y="3174041"/>
              <a:ext cx="298273" cy="420559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-1473928">
              <a:off x="7955495" y="3223413"/>
              <a:ext cx="317583" cy="276824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 rot="4061875">
              <a:off x="4563803" y="4379795"/>
              <a:ext cx="251087" cy="298303"/>
              <a:chOff x="4157100" y="2900650"/>
              <a:chExt cx="206200" cy="244975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9pPr>
          </a:lstStyle>
          <a:p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10" name="Shape 210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Shape 211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Shape 231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Shape 23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Shape 238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Shape 246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Shape 250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Shape 258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" name="Shape 266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267" name="Shape 267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0" t="0" r="0" b="0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0" t="0" r="0" b="0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0" t="0" r="0" b="0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2"/>
          </p:nvPr>
        </p:nvSpPr>
        <p:spPr>
          <a:xfrm>
            <a:off x="3721633" y="1581150"/>
            <a:ext cx="29169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75" name="Shape 275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Shape 276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Shape 296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Shape 297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Shape 307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Shape 311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Shape 315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Shape 318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Shape 323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27" name="Shape 327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" name="Shape 331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332" name="Shape 332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0" t="0" r="0" b="0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0" t="0" r="0" b="0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0" t="0" r="0" b="0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Shape 596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597" name="Shape 597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Shape 599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4" name="Shape 604"/>
            <p:cNvSpPr/>
            <p:nvPr/>
          </p:nvSpPr>
          <p:spPr>
            <a:xfrm>
              <a:off x="4535406" y="4308991"/>
              <a:ext cx="198042" cy="199452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Shape 606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BDCC64"/>
              </a:buClr>
              <a:buSzPts val="1400"/>
              <a:buFont typeface="Neuton"/>
              <a:buChar char="✢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smtClean="0">
                <a:latin typeface="Neuton" panose="020B0604020202020204" charset="0"/>
                <a:cs typeface="TH SarabunPSK" panose="020B0500040200020003" pitchFamily="34" charset="-34"/>
              </a:rPr>
              <a:t>Grab </a:t>
            </a:r>
            <a:r>
              <a:rPr lang="en-US" sz="7200" b="1" dirty="0" err="1" smtClean="0">
                <a:latin typeface="Neuton" panose="020B0604020202020204" charset="0"/>
                <a:cs typeface="TH SarabunPSK" panose="020B0500040200020003" pitchFamily="34" charset="-34"/>
              </a:rPr>
              <a:t>Kaow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dirty="0" smtClean="0">
                <a:latin typeface="Neuton" panose="020B0604020202020204" charset="0"/>
                <a:cs typeface="TH SarabunPSK" panose="020B0500040200020003" pitchFamily="34" charset="-34"/>
              </a:rPr>
              <a:t>Presentation Phase 2</a:t>
            </a:r>
            <a:endParaRPr sz="3600" dirty="0">
              <a:latin typeface="Neuton" panose="020B0604020202020204" charset="0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ระบบสามารถแก้ปัญหาเรื่องต่อไปนี้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Shape 661"/>
          <p:cNvSpPr txBox="1">
            <a:spLocks noGrp="1"/>
          </p:cNvSpPr>
          <p:nvPr>
            <p:ph type="body" idx="1"/>
          </p:nvPr>
        </p:nvSpPr>
        <p:spPr>
          <a:xfrm>
            <a:off x="628974" y="1504950"/>
            <a:ext cx="6381425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เพื่อใช้เวลาว่างให้เกิดประโยชน์ของผู้ใช้แอพพลิเค</a:t>
            </a:r>
            <a:r>
              <a:rPr lang="th-TH" sz="32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</a:t>
            </a:r>
            <a:endParaRPr lang="en-US" sz="3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เพื่อช่วยเพิ่มรายได้ให้แก่ผู้ที่ถูกฝากซื้ออาหาร (Grabber</a:t>
            </a:r>
            <a:r>
              <a:rPr lang="th-TH" sz="32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แก้ปัญหาการต่อแถวซื้ออาหารรับประทานในช่วงเวลาเร่งด่วน เช่น 12.00, 18.00 - 20.00 น.</a:t>
            </a:r>
            <a:endParaRPr lang="en-US" sz="3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endParaRPr lang="en-US" sz="28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Shape 902"/>
          <p:cNvSpPr/>
          <p:nvPr/>
        </p:nvSpPr>
        <p:spPr>
          <a:xfrm>
            <a:off x="4356100" y="4324350"/>
            <a:ext cx="533400" cy="615950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ข้อจำกัดของระบบ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Shape 661"/>
          <p:cNvSpPr txBox="1">
            <a:spLocks noGrp="1"/>
          </p:cNvSpPr>
          <p:nvPr>
            <p:ph type="body" idx="1"/>
          </p:nvPr>
        </p:nvSpPr>
        <p:spPr>
          <a:xfrm>
            <a:off x="628974" y="1504950"/>
            <a:ext cx="6381425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-TH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ระบบสามารถใช้ได้เฉพาะสมาชิกที่ลงทะเบียนไว้เท่านั้นและผ่านการยืนยันตัวตนแล้ว</a:t>
            </a:r>
            <a:endParaRPr lang="en-US" sz="3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ระบบไม่ได้ครอบคลุมในเรื่องการชำระเงินแบบตัดจากธนาคาร </a:t>
            </a:r>
            <a:endParaRPr lang="en-US" sz="3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39700" indent="0">
              <a:buNone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endParaRPr lang="en-US" sz="28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Shape 902"/>
          <p:cNvSpPr/>
          <p:nvPr/>
        </p:nvSpPr>
        <p:spPr>
          <a:xfrm>
            <a:off x="3886200" y="4178300"/>
            <a:ext cx="762000" cy="762000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709565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latin typeface="Neuton"/>
              <a:ea typeface="Neuton"/>
              <a:cs typeface="Neuton"/>
              <a:sym typeface="Neuton"/>
            </a:endParaRPr>
          </a:p>
          <a:p>
            <a:pPr lvl="0"/>
            <a:r>
              <a:rPr lang="en-US" sz="6000" b="1" dirty="0" smtClean="0">
                <a:latin typeface="Neuton" panose="020B0604020202020204" charset="0"/>
              </a:rPr>
              <a:t>Webpage UI Design</a:t>
            </a:r>
            <a:endParaRPr lang="en-US" sz="6000" dirty="0">
              <a:latin typeface="Neuton" panose="020B0604020202020204" charset="0"/>
            </a:endParaRPr>
          </a:p>
        </p:txBody>
      </p:sp>
      <p:sp>
        <p:nvSpPr>
          <p:cNvPr id="3" name="Shape 851"/>
          <p:cNvSpPr/>
          <p:nvPr/>
        </p:nvSpPr>
        <p:spPr>
          <a:xfrm>
            <a:off x="3505200" y="1123950"/>
            <a:ext cx="1371600" cy="1447800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5882" b="1003"/>
          <a:stretch/>
        </p:blipFill>
        <p:spPr bwMode="auto">
          <a:xfrm rot="5400000">
            <a:off x="2657021" y="-962478"/>
            <a:ext cx="5143500" cy="7068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808819"/>
            <a:ext cx="16764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Neuton" panose="020B0604020202020204" charset="0"/>
              </a:rPr>
              <a:t>Login Page</a:t>
            </a:r>
            <a:endParaRPr lang="en-US" sz="2800" dirty="0">
              <a:latin typeface="Neut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3525" r="1434"/>
          <a:stretch>
            <a:fillRect/>
          </a:stretch>
        </p:blipFill>
        <p:spPr>
          <a:xfrm rot="5400000">
            <a:off x="2871107" y="-976993"/>
            <a:ext cx="5143500" cy="7097486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375557" y="405251"/>
            <a:ext cx="21825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on" panose="020B0604020202020204" charset="0"/>
              </a:rPr>
              <a:t>Create Account Page</a:t>
            </a:r>
            <a:endParaRPr lang="en-US" sz="2000" dirty="0">
              <a:latin typeface="Neut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" t="2567" r="1" b="1374"/>
          <a:stretch/>
        </p:blipFill>
        <p:spPr bwMode="auto">
          <a:xfrm rot="5400000">
            <a:off x="2990850" y="-1009650"/>
            <a:ext cx="5143500" cy="716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81618"/>
            <a:ext cx="24384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Neuton" panose="020B0604020202020204" charset="0"/>
                <a:cs typeface="TH SarabunPSK" panose="020B0500040200020003" pitchFamily="34" charset="-34"/>
              </a:rPr>
              <a:t>Index Page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สำหรับคนสั่งอาหาร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84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3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t="3343" b="529"/>
          <a:stretch/>
        </p:blipFill>
        <p:spPr bwMode="auto">
          <a:xfrm rot="5400000">
            <a:off x="2876551" y="-895351"/>
            <a:ext cx="5143500" cy="69342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06186"/>
            <a:ext cx="20574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Neuton" panose="020B0604020202020204" charset="0"/>
                <a:cs typeface="TH SarabunPSK" panose="020B0500040200020003" pitchFamily="34" charset="-34"/>
              </a:rPr>
              <a:t>Index Page</a:t>
            </a:r>
          </a:p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สำหรับคนสั่งอาหาร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7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5135" b="988"/>
          <a:stretch>
            <a:fillRect/>
          </a:stretch>
        </p:blipFill>
        <p:spPr>
          <a:xfrm rot="5400000">
            <a:off x="2990850" y="-857250"/>
            <a:ext cx="5143500" cy="68580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152400" y="281618"/>
            <a:ext cx="24384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Neuton" panose="020B0604020202020204" charset="0"/>
                <a:cs typeface="TH SarabunPSK" panose="020B0500040200020003" pitchFamily="34" charset="-34"/>
              </a:rPr>
              <a:t>Index Page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Grabber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5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3660" b="2342"/>
          <a:stretch>
            <a:fillRect/>
          </a:stretch>
        </p:blipFill>
        <p:spPr>
          <a:xfrm rot="5400000">
            <a:off x="2955132" y="-821531"/>
            <a:ext cx="5224464" cy="6867527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152400" y="808819"/>
            <a:ext cx="230051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Neuton" panose="020B0604020202020204" charset="0"/>
              </a:rPr>
              <a:t>My Profile Page</a:t>
            </a:r>
            <a:endParaRPr lang="en-US" sz="2800" dirty="0">
              <a:latin typeface="Neut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1444" b="1673"/>
          <a:stretch>
            <a:fillRect/>
          </a:stretch>
        </p:blipFill>
        <p:spPr>
          <a:xfrm rot="5400000">
            <a:off x="2940844" y="-807244"/>
            <a:ext cx="5229226" cy="6843714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304800" y="666750"/>
            <a:ext cx="1981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Neuton" panose="020B0604020202020204" charset="0"/>
              </a:rPr>
              <a:t>My Cart Page</a:t>
            </a:r>
            <a:endParaRPr lang="en-US" sz="2800" dirty="0">
              <a:latin typeface="Neut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87645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Neuton"/>
                <a:ea typeface="Neuton"/>
                <a:cs typeface="Neuton"/>
                <a:sym typeface="Neuton"/>
              </a:rPr>
              <a:t>1.</a:t>
            </a:r>
            <a:endParaRPr sz="6000" dirty="0">
              <a:latin typeface="Neuton"/>
              <a:ea typeface="Neuton"/>
              <a:cs typeface="Neuton"/>
              <a:sym typeface="Neu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Neuton" panose="020B0604020202020204" charset="0"/>
                <a:cs typeface="TH SarabunPSK" panose="020B0500040200020003" pitchFamily="34" charset="-34"/>
              </a:rPr>
              <a:t>Prblem Statement</a:t>
            </a:r>
            <a:endParaRPr sz="6600" dirty="0">
              <a:latin typeface="Neuton" panose="020B0604020202020204" charset="0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709565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latin typeface="Neuton"/>
              <a:ea typeface="Neuton"/>
              <a:cs typeface="Neuton"/>
              <a:sym typeface="Neuton"/>
            </a:endParaRPr>
          </a:p>
          <a:p>
            <a:pPr lvl="0"/>
            <a:r>
              <a:rPr lang="en-US" sz="6000" b="1" dirty="0" smtClean="0">
                <a:latin typeface="Neuton" panose="020B0604020202020204" charset="0"/>
              </a:rPr>
              <a:t>Activity Diagram</a:t>
            </a:r>
            <a:endParaRPr lang="en-US" sz="6000" dirty="0">
              <a:latin typeface="Neuton" panose="020B0604020202020204" charset="0"/>
            </a:endParaRPr>
          </a:p>
        </p:txBody>
      </p:sp>
      <p:sp>
        <p:nvSpPr>
          <p:cNvPr id="3" name="Shape 851"/>
          <p:cNvSpPr/>
          <p:nvPr/>
        </p:nvSpPr>
        <p:spPr>
          <a:xfrm>
            <a:off x="3505200" y="1123950"/>
            <a:ext cx="1371600" cy="1447800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4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95600" y="266700"/>
            <a:ext cx="3403600" cy="4648200"/>
          </a:xfrm>
          <a:prstGeom prst="rect">
            <a:avLst/>
          </a:prstGeom>
          <a:ln/>
        </p:spPr>
      </p:pic>
      <p:sp>
        <p:nvSpPr>
          <p:cNvPr id="2" name="Rectangle 1"/>
          <p:cNvSpPr/>
          <p:nvPr/>
        </p:nvSpPr>
        <p:spPr>
          <a:xfrm>
            <a:off x="6705600" y="-95250"/>
            <a:ext cx="36576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14400" y="-95250"/>
            <a:ext cx="3657600" cy="524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709565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latin typeface="Neuton"/>
              <a:ea typeface="Neuton"/>
              <a:cs typeface="Neuton"/>
              <a:sym typeface="Neuton"/>
            </a:endParaRPr>
          </a:p>
          <a:p>
            <a:pPr lvl="0"/>
            <a:r>
              <a:rPr lang="en-US" sz="8000" b="1" dirty="0" smtClean="0">
                <a:latin typeface="Neuton" panose="020B0604020202020204" charset="0"/>
              </a:rPr>
              <a:t>E-R Diagram</a:t>
            </a:r>
            <a:endParaRPr lang="en-US" sz="8000" dirty="0">
              <a:latin typeface="Neuton" panose="020B0604020202020204" charset="0"/>
            </a:endParaRPr>
          </a:p>
        </p:txBody>
      </p:sp>
      <p:sp>
        <p:nvSpPr>
          <p:cNvPr id="3" name="Shape 851"/>
          <p:cNvSpPr/>
          <p:nvPr/>
        </p:nvSpPr>
        <p:spPr>
          <a:xfrm>
            <a:off x="3505200" y="1123950"/>
            <a:ext cx="1371600" cy="1447800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00" y="-95250"/>
            <a:ext cx="24384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6200" y="-95250"/>
            <a:ext cx="2819400" cy="524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9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59"/>
          <a:stretch/>
        </p:blipFill>
        <p:spPr>
          <a:xfrm>
            <a:off x="1676400" y="438150"/>
            <a:ext cx="6629400" cy="4462780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>
            <a:off x="7150100" y="4464050"/>
            <a:ext cx="15240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00" y="-95250"/>
            <a:ext cx="24384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6200" y="-95250"/>
            <a:ext cx="2819400" cy="524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50100" y="4464050"/>
            <a:ext cx="15240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9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9"/>
          <a:stretch/>
        </p:blipFill>
        <p:spPr>
          <a:xfrm>
            <a:off x="304800" y="242093"/>
            <a:ext cx="7988300" cy="4570413"/>
          </a:xfrm>
          <a:prstGeom prst="rect">
            <a:avLst/>
          </a:prstGeom>
          <a:ln/>
        </p:spPr>
      </p:pic>
      <p:sp>
        <p:nvSpPr>
          <p:cNvPr id="10" name="Rectangle 9"/>
          <p:cNvSpPr/>
          <p:nvPr/>
        </p:nvSpPr>
        <p:spPr>
          <a:xfrm>
            <a:off x="381000" y="19050"/>
            <a:ext cx="36576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0" y="1352550"/>
            <a:ext cx="9144000" cy="1629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dirty="0" smtClean="0"/>
              <a:t>“</a:t>
            </a:r>
            <a:r>
              <a:rPr lang="en" sz="9600" dirty="0" smtClean="0"/>
              <a:t>Thank you</a:t>
            </a:r>
            <a:r>
              <a:rPr lang="en" sz="9600" dirty="0" smtClean="0">
                <a:solidFill>
                  <a:schemeClr val="dk2"/>
                </a:solidFill>
              </a:rPr>
              <a:t>”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>
                <a:latin typeface="Neuton" panose="020B0604020202020204" charset="0"/>
              </a:rPr>
              <a:t>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ที่มาของปัญหา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8200" y="1581150"/>
            <a:ext cx="5800333" cy="3003300"/>
          </a:xfrm>
        </p:spPr>
        <p:txBody>
          <a:bodyPr/>
          <a:lstStyle/>
          <a:p>
            <a:r>
              <a:rPr lang="th-TH" sz="25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ในชีวิตประจำวัน “เวลา” เป็นสิ่งที่มีค่าที่สุดเพราะว่าเราไม่สามารถนำเวลาย้อนกลับมาในขณะที่เราเดินไปซื้อข้าวที่ไกล ๆ ได้ ไม่สามารถย้อนเวลากลับมาขณะที่เบียดต่อแถวเพื่อรอซื้อข้าวและแย่งโต๊ะอาหารกันได้ดังนั้น “เวลา” เป็นสิ่งที่มีค่าที่สุด พวกเราจึงมีแนวคิดที่สร้างแอพพลิเคชันที่ช่วยประหยัดเวลากับสิ่งที่เราเสียไปในขณะที่จะไปซื้อข้าวและนำเวลาไปใช้ให้เป็นประโยชน์มากขึ้น</a:t>
            </a:r>
            <a:endParaRPr lang="en-US" sz="25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hape 838"/>
          <p:cNvSpPr/>
          <p:nvPr/>
        </p:nvSpPr>
        <p:spPr>
          <a:xfrm>
            <a:off x="3463636" y="422564"/>
            <a:ext cx="1143000" cy="106680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Shape 661"/>
          <p:cNvSpPr txBox="1">
            <a:spLocks noGrp="1"/>
          </p:cNvSpPr>
          <p:nvPr>
            <p:ph type="body" idx="1"/>
          </p:nvPr>
        </p:nvSpPr>
        <p:spPr>
          <a:xfrm>
            <a:off x="628974" y="1504950"/>
            <a:ext cx="6381425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เพื่อใช้เวลาให้เกิดประสิทธิภาพมาก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</a:t>
            </a:r>
            <a:endParaRPr lang="en-US" sz="28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39700" lvl="0" indent="0">
              <a:buNone/>
            </a:pPr>
            <a:endParaRPr lang="en-US" sz="7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เพื่อเพิ่มประสิทธิภาพของการใช้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ชีวิตของผู้ใช้</a:t>
            </a:r>
            <a:endParaRPr lang="en-US" sz="28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39700" lv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บริการ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</a:t>
            </a:r>
            <a:endParaRPr lang="en-US" sz="28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8" name="Picture 4" descr="C:\Users\tsb\Desktop\FoodPic\bowl-cooking-cuisine-6985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-79828"/>
            <a:ext cx="589297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902"/>
          <p:cNvSpPr/>
          <p:nvPr/>
        </p:nvSpPr>
        <p:spPr>
          <a:xfrm>
            <a:off x="2133600" y="3638550"/>
            <a:ext cx="1110297" cy="1013084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ctrTitle" idx="4294967295"/>
          </p:nvPr>
        </p:nvSpPr>
        <p:spPr>
          <a:xfrm>
            <a:off x="-1" y="2800350"/>
            <a:ext cx="9144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6600" b="1" dirty="0" smtClean="0">
                <a:solidFill>
                  <a:srgbClr val="6666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ความสามารถของระบบ</a:t>
            </a:r>
            <a:endParaRPr sz="6600" b="1" dirty="0">
              <a:solidFill>
                <a:srgbClr val="6666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4121879" y="1419412"/>
            <a:ext cx="900240" cy="907039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3B7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4364989" y="557592"/>
            <a:ext cx="549990" cy="9378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7B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7012552"/>
              </p:ext>
            </p:extLst>
          </p:nvPr>
        </p:nvGraphicFramePr>
        <p:xfrm>
          <a:off x="1143000" y="1047750"/>
          <a:ext cx="6172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hape 660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สำหรับคนสั่งอาหาร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7691337"/>
              </p:ext>
            </p:extLst>
          </p:nvPr>
        </p:nvGraphicFramePr>
        <p:xfrm>
          <a:off x="1447800" y="1276350"/>
          <a:ext cx="5562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hape 660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สำหรับคนส่งอาหาร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(Grabber)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60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60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ของผู้ให้บริการและ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ผู้ใช้งาน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Shape 661"/>
          <p:cNvSpPr txBox="1">
            <a:spLocks noGrp="1"/>
          </p:cNvSpPr>
          <p:nvPr>
            <p:ph type="body" idx="1"/>
          </p:nvPr>
        </p:nvSpPr>
        <p:spPr>
          <a:xfrm>
            <a:off x="628974" y="1504950"/>
            <a:ext cx="6381425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ผู้ให้บริการจะต้องเป็นบุคคลที่สังกัดอยู่ในมหาวิทยาลัยธรรมศาสตร์ ศูนย์รังสิต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8" name="Picture 6" descr="C:\Users\tsb\Desktop\ผัดไทย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0"/>
          <a:stretch/>
        </p:blipFill>
        <p:spPr bwMode="auto">
          <a:xfrm>
            <a:off x="6019800" y="-514350"/>
            <a:ext cx="781367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709565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Neuton"/>
                <a:ea typeface="Neuton"/>
                <a:cs typeface="Neuton"/>
                <a:sym typeface="Neuton"/>
              </a:rPr>
              <a:t>2.</a:t>
            </a:r>
            <a:endParaRPr sz="6000" dirty="0">
              <a:latin typeface="Neuton"/>
              <a:ea typeface="Neuton"/>
              <a:cs typeface="Neuton"/>
              <a:sym typeface="Neuton"/>
            </a:endParaRPr>
          </a:p>
          <a:p>
            <a:pPr lvl="0"/>
            <a:r>
              <a:rPr lang="th-TH" sz="5400" b="1" dirty="0">
                <a:latin typeface="Neuton" panose="020B0604020202020204" charset="0"/>
              </a:rPr>
              <a:t>Solution </a:t>
            </a:r>
            <a:r>
              <a:rPr lang="en-US" sz="5400" b="1" dirty="0" smtClean="0">
                <a:latin typeface="Neuton" panose="020B0604020202020204" charset="0"/>
              </a:rPr>
              <a:t>R</a:t>
            </a:r>
            <a:r>
              <a:rPr lang="th-TH" sz="5400" b="1" dirty="0" smtClean="0">
                <a:latin typeface="Neuton" panose="020B0604020202020204" charset="0"/>
              </a:rPr>
              <a:t>equirement</a:t>
            </a:r>
            <a:endParaRPr lang="en-US" sz="5400" dirty="0">
              <a:latin typeface="Neuto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339</Words>
  <Application>Microsoft Office PowerPoint</Application>
  <PresentationFormat>On-screen Show (16:9)</PresentationFormat>
  <Paragraphs>51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TH SarabunPSK</vt:lpstr>
      <vt:lpstr>Neuton</vt:lpstr>
      <vt:lpstr>Yellowtail</vt:lpstr>
      <vt:lpstr>Ceres template</vt:lpstr>
      <vt:lpstr>Grab Kaow Presentation Phase 2</vt:lpstr>
      <vt:lpstr>1. Prblem Statement</vt:lpstr>
      <vt:lpstr> ที่มาของปัญหา</vt:lpstr>
      <vt:lpstr>  วัตถุประสงค์</vt:lpstr>
      <vt:lpstr>ความสามารถของระบบ</vt:lpstr>
      <vt:lpstr>  สำหรับคนสั่งอาหาร</vt:lpstr>
      <vt:lpstr>  สำหรับคนส่งอาหาร (Grabber)</vt:lpstr>
      <vt:lpstr>  ขอบเขตของผู้ให้บริการและผู้ใช้งาน</vt:lpstr>
      <vt:lpstr>2. Solution Requirement</vt:lpstr>
      <vt:lpstr>  ระบบสามารถแก้ปัญหาเรื่องต่อไปนี้</vt:lpstr>
      <vt:lpstr>  ข้อจำกัดของระบบ</vt:lpstr>
      <vt:lpstr> Webpage UI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Activity Diagram</vt:lpstr>
      <vt:lpstr>PowerPoint Presentation</vt:lpstr>
      <vt:lpstr> E-R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Kaow Presentation Phase 2</dc:title>
  <dc:creator>BooM .</dc:creator>
  <cp:lastModifiedBy>tsb</cp:lastModifiedBy>
  <cp:revision>12</cp:revision>
  <dcterms:modified xsi:type="dcterms:W3CDTF">2018-05-07T15:31:20Z</dcterms:modified>
</cp:coreProperties>
</file>