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94660"/>
  </p:normalViewPr>
  <p:slideViewPr>
    <p:cSldViewPr>
      <p:cViewPr varScale="1">
        <p:scale>
          <a:sx n="64" d="100"/>
          <a:sy n="64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6DD14-9A47-4F64-8F08-7553E8B7863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6A6E-276B-45D6-9362-490791B1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6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51C1-0D9C-4058-BC7B-D21ED890B6D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5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9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3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Lecture 10</a:t>
            </a:r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32822-D98A-4A8C-A794-852463787CBE}" type="slidenum"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5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React.JS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6"/>
    </mc:Choice>
    <mc:Fallback xmlns="">
      <p:transition spd="slow" advTm="15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หัวข้อวันนี้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หลักการพื้นฐานของ </a:t>
            </a:r>
            <a:r>
              <a:rPr lang="en-US" dirty="0" smtClean="0"/>
              <a:t>React Component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หลัก </a:t>
            </a:r>
            <a:r>
              <a:rPr lang="en-US" dirty="0"/>
              <a:t>3 </a:t>
            </a:r>
            <a:r>
              <a:rPr lang="th-TH" dirty="0"/>
              <a:t>อย่างที่สำคัญของ </a:t>
            </a:r>
            <a:r>
              <a:rPr lang="en-US" dirty="0"/>
              <a:t>React Components </a:t>
            </a:r>
          </a:p>
          <a:p>
            <a:pPr lvl="1"/>
            <a:r>
              <a:rPr lang="en-US" dirty="0" smtClean="0"/>
              <a:t>Component: </a:t>
            </a:r>
            <a:r>
              <a:rPr lang="th-TH" dirty="0" smtClean="0"/>
              <a:t>ควรเป็น </a:t>
            </a:r>
            <a:r>
              <a:rPr lang="en-US" b="1" dirty="0">
                <a:solidFill>
                  <a:srgbClr val="00B050"/>
                </a:solidFill>
              </a:rPr>
              <a:t>pure function </a:t>
            </a:r>
            <a:r>
              <a:rPr lang="th-TH" dirty="0" smtClean="0"/>
              <a:t>ที่เปลี่ยน</a:t>
            </a:r>
            <a:r>
              <a:rPr lang="th-TH" dirty="0"/>
              <a:t>ข้อมูลให้กลายเป็น </a:t>
            </a:r>
            <a:r>
              <a:rPr lang="en-US" dirty="0"/>
              <a:t>HTML </a:t>
            </a:r>
            <a:endParaRPr lang="th-TH" dirty="0" smtClean="0"/>
          </a:p>
          <a:p>
            <a:pPr lvl="2"/>
            <a:r>
              <a:rPr lang="en-US" dirty="0" smtClean="0"/>
              <a:t>Single </a:t>
            </a:r>
            <a:r>
              <a:rPr lang="en-US" dirty="0"/>
              <a:t>Responsibility</a:t>
            </a:r>
          </a:p>
          <a:p>
            <a:pPr lvl="1"/>
            <a:r>
              <a:rPr lang="en-US" dirty="0"/>
              <a:t>Component </a:t>
            </a:r>
            <a:r>
              <a:rPr lang="th-TH" dirty="0" smtClean="0"/>
              <a:t>มี</a:t>
            </a:r>
            <a:r>
              <a:rPr lang="th-TH" dirty="0"/>
              <a:t>ความเป็น</a:t>
            </a:r>
            <a:r>
              <a:rPr lang="th-TH" dirty="0" smtClean="0"/>
              <a:t>ทั่วไปเพื่อให้เกิด</a:t>
            </a:r>
            <a:r>
              <a:rPr lang="th-TH" dirty="0"/>
              <a:t>การนำกลับมา</a:t>
            </a:r>
            <a:r>
              <a:rPr lang="th-TH" dirty="0" smtClean="0"/>
              <a:t>ใช้อีก </a:t>
            </a:r>
            <a:r>
              <a:rPr lang="en-US" dirty="0"/>
              <a:t>(Reuse) </a:t>
            </a:r>
            <a:endParaRPr lang="th-TH" dirty="0" smtClean="0"/>
          </a:p>
          <a:p>
            <a:pPr lvl="1"/>
            <a:r>
              <a:rPr lang="th-TH" dirty="0" smtClean="0"/>
              <a:t>แบ่ง </a:t>
            </a:r>
            <a:r>
              <a:rPr lang="en-US" dirty="0"/>
              <a:t>Component </a:t>
            </a:r>
            <a:r>
              <a:rPr lang="th-TH" dirty="0" smtClean="0"/>
              <a:t>เป็น </a:t>
            </a:r>
            <a:r>
              <a:rPr lang="en-US" dirty="0" smtClean="0"/>
              <a:t>2 </a:t>
            </a:r>
            <a:r>
              <a:rPr lang="th-TH" dirty="0" smtClean="0"/>
              <a:t>กลุ่ม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State management component</a:t>
            </a:r>
            <a:r>
              <a:rPr lang="en-US" dirty="0" smtClean="0"/>
              <a:t>: </a:t>
            </a:r>
            <a:r>
              <a:rPr lang="th-TH" dirty="0" smtClean="0"/>
              <a:t>ทำหน้าที่เป็น </a:t>
            </a:r>
            <a:r>
              <a:rPr lang="en-US" dirty="0"/>
              <a:t>container (</a:t>
            </a:r>
            <a:r>
              <a:rPr lang="en-US" b="1" dirty="0">
                <a:solidFill>
                  <a:srgbClr val="00B050"/>
                </a:solidFill>
              </a:rPr>
              <a:t>smart</a:t>
            </a:r>
            <a:r>
              <a:rPr lang="en-US" dirty="0"/>
              <a:t>) </a:t>
            </a:r>
            <a:endParaRPr lang="en-US" dirty="0" smtClean="0"/>
          </a:p>
          <a:p>
            <a:pPr lvl="3"/>
            <a:r>
              <a:rPr lang="en-US" dirty="0"/>
              <a:t>Smart component </a:t>
            </a:r>
            <a:r>
              <a:rPr lang="th-TH" dirty="0"/>
              <a:t>ดึงข้อมูลจาก </a:t>
            </a:r>
            <a:r>
              <a:rPr lang="en-US" dirty="0"/>
              <a:t>internal state </a:t>
            </a:r>
            <a:r>
              <a:rPr lang="th-TH" dirty="0"/>
              <a:t>(ไม่ได้สร้าง </a:t>
            </a:r>
            <a:r>
              <a:rPr lang="en-US" dirty="0"/>
              <a:t>HTML </a:t>
            </a:r>
            <a:r>
              <a:rPr lang="th-TH" dirty="0"/>
              <a:t>โดยตรง)</a:t>
            </a:r>
            <a:endParaRPr lang="en-US" dirty="0" smtClean="0"/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Presentational </a:t>
            </a:r>
            <a:r>
              <a:rPr lang="en-US" b="1" dirty="0">
                <a:solidFill>
                  <a:srgbClr val="00B050"/>
                </a:solidFill>
              </a:rPr>
              <a:t>(dumb)</a:t>
            </a:r>
            <a:r>
              <a:rPr lang="th-TH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component</a:t>
            </a:r>
            <a:r>
              <a:rPr lang="en-US" dirty="0" smtClean="0"/>
              <a:t>: </a:t>
            </a:r>
            <a:r>
              <a:rPr lang="th-TH" dirty="0" smtClean="0"/>
              <a:t>แปลง</a:t>
            </a:r>
            <a:r>
              <a:rPr lang="th-TH" dirty="0"/>
              <a:t>ข้อมูลนั้นให้กลายเป็น </a:t>
            </a:r>
            <a:r>
              <a:rPr lang="en-US" dirty="0"/>
              <a:t>HTML</a:t>
            </a:r>
          </a:p>
          <a:p>
            <a:pPr lvl="0"/>
            <a:r>
              <a:rPr lang="en-US" dirty="0"/>
              <a:t>Component </a:t>
            </a:r>
            <a:r>
              <a:rPr lang="th-TH" dirty="0"/>
              <a:t>ทำงานอย่างมีประสิทธิภาพ </a:t>
            </a:r>
            <a:endParaRPr lang="en-US" dirty="0" smtClean="0"/>
          </a:p>
          <a:p>
            <a:pPr lvl="1"/>
            <a:r>
              <a:rPr lang="en-US" dirty="0" smtClean="0"/>
              <a:t>Re-render </a:t>
            </a:r>
            <a:r>
              <a:rPr lang="th-TH" dirty="0"/>
              <a:t>เมื่อมีการเปลี่ยนแปลงของ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การไหลของข้อมูลระหว่าง </a:t>
            </a:r>
            <a:r>
              <a:rPr lang="en-US" dirty="0"/>
              <a:t>React</a:t>
            </a:r>
            <a:r>
              <a:rPr lang="th-TH" dirty="0"/>
              <a:t> </a:t>
            </a:r>
            <a:r>
              <a:rPr lang="en-US" dirty="0"/>
              <a:t>Components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8" name="Content Placeholder 7" descr="https://cdn-images-1.medium.com/max/1000/1*f2MT5QzcicveArPh81B4IA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76463" cy="453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8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to child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to child:</a:t>
            </a:r>
          </a:p>
          <a:p>
            <a:pPr lvl="1"/>
            <a:r>
              <a:rPr lang="th-TH" dirty="0" smtClean="0"/>
              <a:t>การ</a:t>
            </a:r>
            <a:r>
              <a:rPr lang="th-TH" dirty="0"/>
              <a:t>เคลื่อนย้ายข้อมูลระหว่าง </a:t>
            </a:r>
            <a:r>
              <a:rPr lang="en-US" dirty="0"/>
              <a:t>node </a:t>
            </a:r>
            <a:r>
              <a:rPr lang="th-TH" dirty="0"/>
              <a:t>ใน </a:t>
            </a:r>
            <a:r>
              <a:rPr lang="en-US" dirty="0"/>
              <a:t>React </a:t>
            </a:r>
            <a:r>
              <a:rPr lang="en-US" dirty="0" smtClean="0"/>
              <a:t>Application</a:t>
            </a:r>
          </a:p>
          <a:p>
            <a:pPr lvl="2"/>
            <a:r>
              <a:rPr lang="th-TH" dirty="0" smtClean="0"/>
              <a:t>การแสดงผลข้อมูลของ </a:t>
            </a:r>
            <a:r>
              <a:rPr lang="en-US" dirty="0"/>
              <a:t>B </a:t>
            </a:r>
            <a:r>
              <a:rPr lang="th-TH" dirty="0" smtClean="0"/>
              <a:t>ใน </a:t>
            </a:r>
            <a:r>
              <a:rPr lang="en-US" dirty="0"/>
              <a:t>A </a:t>
            </a:r>
            <a:r>
              <a:rPr lang="th-TH" dirty="0" smtClean="0"/>
              <a:t>ทำ</a:t>
            </a:r>
            <a:r>
              <a:rPr lang="th-TH" dirty="0"/>
              <a:t>โดยใช้ </a:t>
            </a:r>
            <a:r>
              <a:rPr lang="en-US" b="1" dirty="0">
                <a:solidFill>
                  <a:srgbClr val="00B050"/>
                </a:solidFill>
              </a:rPr>
              <a:t>props</a:t>
            </a:r>
            <a:r>
              <a:rPr lang="en-US" b="1" dirty="0"/>
              <a:t> </a:t>
            </a:r>
            <a:endParaRPr lang="en-US" b="1" dirty="0" smtClean="0"/>
          </a:p>
          <a:p>
            <a:pPr lvl="2"/>
            <a:r>
              <a:rPr lang="th-TH" dirty="0" smtClean="0"/>
              <a:t>การ</a:t>
            </a:r>
            <a:r>
              <a:rPr lang="th-TH" dirty="0"/>
              <a:t>เปลี่ยนแปลง</a:t>
            </a:r>
            <a:r>
              <a:rPr lang="th-TH" dirty="0" smtClean="0"/>
              <a:t>สถานะ</a:t>
            </a:r>
            <a:r>
              <a:rPr lang="en-US" dirty="0" smtClean="0"/>
              <a:t> props </a:t>
            </a:r>
            <a:r>
              <a:rPr lang="th-TH" dirty="0" smtClean="0"/>
              <a:t>ของ </a:t>
            </a:r>
            <a:r>
              <a:rPr lang="en-US" dirty="0"/>
              <a:t>A </a:t>
            </a:r>
            <a:r>
              <a:rPr lang="th-TH" dirty="0"/>
              <a:t>ทำโดยเรียก </a:t>
            </a:r>
            <a:r>
              <a:rPr lang="en-US" b="1" dirty="0">
                <a:solidFill>
                  <a:srgbClr val="00B050"/>
                </a:solidFill>
              </a:rPr>
              <a:t>callback</a:t>
            </a:r>
            <a:r>
              <a:rPr lang="en-US" dirty="0"/>
              <a:t> </a:t>
            </a:r>
            <a:r>
              <a:rPr lang="th-TH" dirty="0"/>
              <a:t>ที่</a:t>
            </a:r>
            <a:r>
              <a:rPr lang="en-US" dirty="0"/>
              <a:t> B </a:t>
            </a:r>
            <a:r>
              <a:rPr lang="th-TH" dirty="0" smtClean="0"/>
              <a:t>เพื่อให้ </a:t>
            </a:r>
            <a:r>
              <a:rPr lang="en-US" dirty="0" smtClean="0"/>
              <a:t>B </a:t>
            </a:r>
            <a:r>
              <a:rPr lang="th-TH" dirty="0" smtClean="0"/>
              <a:t>เปลี่ยน </a:t>
            </a:r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</a:rPr>
              <a:t>CS 485 Web </a:t>
            </a:r>
            <a:r>
              <a:rPr lang="en-US" altLang="en-US" dirty="0" err="1" smtClean="0">
                <a:solidFill>
                  <a:prstClr val="black"/>
                </a:solidFill>
              </a:rPr>
              <a:t>ApplicationDevelopment</a:t>
            </a:r>
            <a:r>
              <a:rPr lang="en-US" altLang="en-US" dirty="0" smtClean="0">
                <a:solidFill>
                  <a:prstClr val="black"/>
                </a:solidFill>
              </a:rPr>
              <a:t> © 2018 by Y. </a:t>
            </a:r>
            <a:r>
              <a:rPr lang="en-US" altLang="en-US" dirty="0" err="1" smtClean="0">
                <a:solidFill>
                  <a:prstClr val="black"/>
                </a:solidFill>
              </a:rPr>
              <a:t>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7" name="Picture 6" descr="https://cdn-images-1.medium.com/max/1000/1*t0e4DJXQPQmD4i6V5xWbw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23580"/>
            <a:ext cx="3200400" cy="1761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85800" y="3988663"/>
            <a:ext cx="3983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state {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myState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...}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() =&gt; {}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this.state.myState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action={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this.onEvent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/&gt;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19201" y="5047013"/>
            <a:ext cx="4195948" cy="938151"/>
          </a:xfrm>
          <a:custGeom>
            <a:avLst/>
            <a:gdLst>
              <a:gd name="connsiteX0" fmla="*/ 0 w 2790701"/>
              <a:gd name="connsiteY0" fmla="*/ 676893 h 938151"/>
              <a:gd name="connsiteX1" fmla="*/ 0 w 2790701"/>
              <a:gd name="connsiteY1" fmla="*/ 938151 h 938151"/>
              <a:gd name="connsiteX2" fmla="*/ 2790701 w 2790701"/>
              <a:gd name="connsiteY2" fmla="*/ 938151 h 938151"/>
              <a:gd name="connsiteX3" fmla="*/ 2790701 w 2790701"/>
              <a:gd name="connsiteY3" fmla="*/ 0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701" h="938151">
                <a:moveTo>
                  <a:pt x="0" y="676893"/>
                </a:moveTo>
                <a:lnTo>
                  <a:pt x="0" y="938151"/>
                </a:lnTo>
                <a:lnTo>
                  <a:pt x="2790701" y="938151"/>
                </a:lnTo>
                <a:lnTo>
                  <a:pt x="2790701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484416" y="4845132"/>
            <a:ext cx="3408218" cy="308759"/>
          </a:xfrm>
          <a:custGeom>
            <a:avLst/>
            <a:gdLst>
              <a:gd name="connsiteX0" fmla="*/ 11875 w 3408218"/>
              <a:gd name="connsiteY0" fmla="*/ 308759 h 308759"/>
              <a:gd name="connsiteX1" fmla="*/ 0 w 3408218"/>
              <a:gd name="connsiteY1" fmla="*/ 0 h 308759"/>
              <a:gd name="connsiteX2" fmla="*/ 3408218 w 3408218"/>
              <a:gd name="connsiteY2" fmla="*/ 0 h 3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308759">
                <a:moveTo>
                  <a:pt x="11875" y="308759"/>
                </a:moveTo>
                <a:lnTo>
                  <a:pt x="0" y="0"/>
                </a:lnTo>
                <a:lnTo>
                  <a:pt x="3408218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state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to  Sibling Flow</a:t>
            </a:r>
          </a:p>
          <a:p>
            <a:pPr lvl="1"/>
            <a:r>
              <a:rPr lang="th-TH" dirty="0" smtClean="0"/>
              <a:t>การ</a:t>
            </a:r>
            <a:r>
              <a:rPr lang="th-TH" dirty="0"/>
              <a:t>ส่งข้อมูลข้ามไปยัง </a:t>
            </a:r>
            <a:r>
              <a:rPr lang="en-US" dirty="0"/>
              <a:t>Sibling </a:t>
            </a:r>
            <a:r>
              <a:rPr lang="en-US" dirty="0" smtClean="0"/>
              <a:t>(</a:t>
            </a:r>
            <a:r>
              <a:rPr lang="th-TH" dirty="0" smtClean="0"/>
              <a:t>เช่น </a:t>
            </a:r>
            <a:r>
              <a:rPr lang="en-US" dirty="0" smtClean="0"/>
              <a:t>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E)</a:t>
            </a:r>
          </a:p>
          <a:p>
            <a:pPr lvl="2"/>
            <a:r>
              <a:rPr lang="th-TH" dirty="0" smtClean="0"/>
              <a:t>แสดง</a:t>
            </a:r>
            <a:r>
              <a:rPr lang="th-TH" dirty="0"/>
              <a:t>ข้อมูลอันเดียวกัน เช่น </a:t>
            </a:r>
            <a:r>
              <a:rPr lang="en-US" dirty="0"/>
              <a:t>D </a:t>
            </a:r>
            <a:r>
              <a:rPr lang="th-TH" dirty="0"/>
              <a:t>แสดงลิสต์ของรายการใน </a:t>
            </a:r>
            <a:r>
              <a:rPr lang="en-US" dirty="0"/>
              <a:t>catalog</a:t>
            </a:r>
            <a:r>
              <a:rPr lang="th-TH" dirty="0"/>
              <a:t> และรายละเอียดของรายการที่ผู้ใช้ </a:t>
            </a:r>
            <a:r>
              <a:rPr lang="en-US" dirty="0"/>
              <a:t>click </a:t>
            </a:r>
            <a:r>
              <a:rPr lang="th-TH" dirty="0"/>
              <a:t>เลือกจาก </a:t>
            </a:r>
            <a:r>
              <a:rPr lang="en-US" dirty="0"/>
              <a:t>catalog </a:t>
            </a:r>
            <a:endParaRPr lang="en-US" dirty="0" smtClean="0"/>
          </a:p>
          <a:p>
            <a:pPr lvl="1"/>
            <a:r>
              <a:rPr lang="th-TH" dirty="0" smtClean="0"/>
              <a:t>ทำ </a:t>
            </a:r>
            <a:r>
              <a:rPr lang="en-US" dirty="0" smtClean="0"/>
              <a:t>Lifting </a:t>
            </a:r>
            <a:r>
              <a:rPr lang="en-US" dirty="0"/>
              <a:t>State Up patterns </a:t>
            </a:r>
            <a:r>
              <a:rPr lang="th-TH" dirty="0" smtClean="0"/>
              <a:t>ให้ </a:t>
            </a:r>
            <a:r>
              <a:rPr lang="en-US" dirty="0"/>
              <a:t>state </a:t>
            </a:r>
            <a:r>
              <a:rPr lang="th-TH" dirty="0" smtClean="0"/>
              <a:t>เก็บที่ </a:t>
            </a:r>
            <a:r>
              <a:rPr lang="en-US" dirty="0"/>
              <a:t>Common Ancestor </a:t>
            </a:r>
            <a:r>
              <a:rPr lang="th-TH" dirty="0"/>
              <a:t>ของ </a:t>
            </a:r>
            <a:r>
              <a:rPr lang="en-US" dirty="0"/>
              <a:t>D </a:t>
            </a:r>
            <a:r>
              <a:rPr lang="th-TH" dirty="0"/>
              <a:t>และ </a:t>
            </a:r>
            <a:r>
              <a:rPr lang="en-US" dirty="0"/>
              <a:t>E </a:t>
            </a:r>
            <a:endParaRPr lang="en-US" dirty="0" smtClean="0"/>
          </a:p>
          <a:p>
            <a:pPr lvl="1"/>
            <a:r>
              <a:rPr lang="th-TH" dirty="0" smtClean="0"/>
              <a:t>การ</a:t>
            </a:r>
            <a:r>
              <a:rPr lang="th-TH" dirty="0"/>
              <a:t>ส่งผ่านข้อมูลทำโดยให้ </a:t>
            </a:r>
            <a:r>
              <a:rPr lang="en-US" dirty="0"/>
              <a:t>callback</a:t>
            </a:r>
            <a:r>
              <a:rPr lang="th-TH" dirty="0"/>
              <a:t> จาก </a:t>
            </a:r>
            <a:r>
              <a:rPr lang="en-US" dirty="0"/>
              <a:t>Ancestor </a:t>
            </a:r>
            <a:r>
              <a:rPr lang="th-TH" dirty="0"/>
              <a:t>ไว้กับ</a:t>
            </a:r>
            <a:r>
              <a:rPr lang="en-US" dirty="0"/>
              <a:t> node </a:t>
            </a:r>
            <a:r>
              <a:rPr lang="th-TH" dirty="0"/>
              <a:t>ลูก </a:t>
            </a:r>
            <a:r>
              <a:rPr lang="th-TH" dirty="0" smtClean="0"/>
              <a:t>(</a:t>
            </a:r>
            <a:r>
              <a:rPr lang="en-US" dirty="0" smtClean="0"/>
              <a:t>D </a:t>
            </a:r>
            <a:r>
              <a:rPr lang="th-TH" dirty="0"/>
              <a:t>และ </a:t>
            </a:r>
            <a:r>
              <a:rPr lang="en-US" dirty="0"/>
              <a:t>E) </a:t>
            </a:r>
            <a:endParaRPr lang="en-US" dirty="0" smtClean="0"/>
          </a:p>
          <a:p>
            <a:pPr lvl="2"/>
            <a:r>
              <a:rPr lang="th-TH" dirty="0" smtClean="0"/>
              <a:t>เมื่อ </a:t>
            </a:r>
            <a:r>
              <a:rPr lang="en-US" dirty="0"/>
              <a:t>E </a:t>
            </a:r>
            <a:r>
              <a:rPr lang="th-TH" dirty="0"/>
              <a:t>ร้องขอทำให้เกิดการเปลี่ยนสถานะใน </a:t>
            </a:r>
            <a:r>
              <a:rPr lang="en-US" dirty="0"/>
              <a:t>Ancestor </a:t>
            </a:r>
            <a:r>
              <a:rPr lang="th-TH" dirty="0"/>
              <a:t>จะส่งผลให้สถานะนั้นถูกปรับปรุงไปยัง </a:t>
            </a:r>
            <a:r>
              <a:rPr lang="en-US" dirty="0"/>
              <a:t>node </a:t>
            </a:r>
            <a:r>
              <a:rPr lang="th-TH" dirty="0"/>
              <a:t>ลูกด้วย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7" name="Picture 6" descr="https://cdn-images-1.medium.com/max/1000/1*X4u4cSPdTrsduxw2k4bb_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3706"/>
            <a:ext cx="3650673" cy="172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State Up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7" name="Content Placeholder 6" descr="https://cdn-images-1.medium.com/max/1000/1*V6uDY-ljsQBBe56Fl3xC-A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381192" cy="3570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724400" y="914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 many </a:t>
            </a:r>
            <a:r>
              <a:rPr lang="en-US" sz="2800" dirty="0" smtClean="0"/>
              <a:t>levels problem? </a:t>
            </a:r>
          </a:p>
        </p:txBody>
      </p:sp>
    </p:spTree>
    <p:extLst>
      <p:ext uri="{BB962C8B-B14F-4D97-AF65-F5344CB8AC3E}">
        <p14:creationId xmlns:p14="http://schemas.microsoft.com/office/powerpoint/2010/main" val="3809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" y="990600"/>
            <a:ext cx="2590800" cy="27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7316" y="1447800"/>
            <a:ext cx="12650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800" dirty="0" smtClean="0"/>
              <a:t>หน้าเริ่มต้น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514600"/>
            <a:ext cx="68008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37927" y="4271873"/>
            <a:ext cx="112402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800" dirty="0" smtClean="0"/>
              <a:t>แปลงเป็น</a:t>
            </a:r>
            <a:endParaRPr lang="en-US" sz="2800" dirty="0"/>
          </a:p>
        </p:txBody>
      </p:sp>
      <p:sp>
        <p:nvSpPr>
          <p:cNvPr id="8" name="Curved Right Arrow 7"/>
          <p:cNvSpPr/>
          <p:nvPr/>
        </p:nvSpPr>
        <p:spPr bwMode="auto">
          <a:xfrm rot="19314928">
            <a:off x="528456" y="3872762"/>
            <a:ext cx="1418940" cy="208978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Source Files </a:t>
            </a:r>
            <a:r>
              <a:rPr lang="th-TH" smtClean="0"/>
              <a:t>และการเริ่มต้น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react application (cart-sol)</a:t>
            </a:r>
          </a:p>
          <a:p>
            <a:pPr lvl="1"/>
            <a:r>
              <a:rPr lang="en-US" dirty="0" smtClean="0"/>
              <a:t>Copy </a:t>
            </a:r>
            <a:r>
              <a:rPr lang="th-TH" dirty="0" smtClean="0"/>
              <a:t>ไฟล์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solution</a:t>
            </a:r>
            <a:r>
              <a:rPr lang="th-TH" dirty="0" smtClean="0"/>
              <a:t>ไปแทนที่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th-TH" dirty="0" smtClean="0"/>
              <a:t>ที่ได้จาก </a:t>
            </a:r>
            <a:r>
              <a:rPr lang="en-US" dirty="0" smtClean="0"/>
              <a:t>create-react-app</a:t>
            </a:r>
          </a:p>
          <a:p>
            <a:pPr lvl="1"/>
            <a:r>
              <a:rPr lang="th-TH" dirty="0" smtClean="0"/>
              <a:t>เปิด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th-TH" dirty="0" smtClean="0"/>
              <a:t>ย้ายไปโฟลเดอร์ของโปรเจค </a:t>
            </a:r>
            <a:endParaRPr lang="en-US" dirty="0" smtClean="0"/>
          </a:p>
          <a:p>
            <a:pPr lvl="2"/>
            <a:r>
              <a:rPr lang="en-US" dirty="0" smtClean="0"/>
              <a:t>set PORT=4000</a:t>
            </a:r>
            <a:endParaRPr lang="th-TH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r>
              <a:rPr lang="th-TH" dirty="0"/>
              <a:t>สร้าง </a:t>
            </a:r>
            <a:r>
              <a:rPr lang="en-US" dirty="0"/>
              <a:t>react application </a:t>
            </a:r>
            <a:r>
              <a:rPr lang="en-US" dirty="0" smtClean="0"/>
              <a:t>(shopping-cart)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th-TH" dirty="0"/>
              <a:t>ไฟล์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 smtClean="0"/>
              <a:t>จากตัวเริ่มต้น </a:t>
            </a:r>
            <a:r>
              <a:rPr lang="en-US" dirty="0" smtClean="0"/>
              <a:t>thinking in react</a:t>
            </a:r>
            <a:r>
              <a:rPr lang="th-TH" dirty="0" smtClean="0"/>
              <a:t>ไป</a:t>
            </a:r>
            <a:r>
              <a:rPr lang="th-TH" dirty="0"/>
              <a:t>แทนที่ </a:t>
            </a:r>
            <a:r>
              <a:rPr lang="en-US" dirty="0" err="1" smtClean="0"/>
              <a:t>src</a:t>
            </a:r>
            <a:r>
              <a:rPr lang="th-TH" dirty="0" smtClean="0"/>
              <a:t> ของโปรเจคนี้</a:t>
            </a:r>
            <a:endParaRPr lang="en-US" dirty="0"/>
          </a:p>
          <a:p>
            <a:pPr lvl="1"/>
            <a:r>
              <a:rPr lang="th-TH" dirty="0" smtClean="0"/>
              <a:t>เปิด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th-TH" dirty="0"/>
              <a:t>ย้ายไปโฟลเดอร์ของโปรเจค </a:t>
            </a:r>
            <a:r>
              <a:rPr lang="th-TH" dirty="0" smtClean="0"/>
              <a:t>และรัน</a:t>
            </a:r>
            <a:endParaRPr lang="en-US" dirty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start</a:t>
            </a:r>
          </a:p>
          <a:p>
            <a:pPr lvl="1"/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479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1_Lecture</vt:lpstr>
      <vt:lpstr>Review React.JS</vt:lpstr>
      <vt:lpstr>หัวข้อวันนี้</vt:lpstr>
      <vt:lpstr>React Component</vt:lpstr>
      <vt:lpstr>การไหลของข้อมูลระหว่าง React Components </vt:lpstr>
      <vt:lpstr>Parent to child flow</vt:lpstr>
      <vt:lpstr>Lift state up</vt:lpstr>
      <vt:lpstr>Lift State Up </vt:lpstr>
      <vt:lpstr>Thinking in React</vt:lpstr>
      <vt:lpstr>Exercise: Source Files และการเริ่มต้น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Yao</dc:creator>
  <cp:lastModifiedBy>Yao</cp:lastModifiedBy>
  <cp:revision>39</cp:revision>
  <dcterms:created xsi:type="dcterms:W3CDTF">2018-03-05T08:59:54Z</dcterms:created>
  <dcterms:modified xsi:type="dcterms:W3CDTF">2018-03-10T04:18:15Z</dcterms:modified>
</cp:coreProperties>
</file>