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431" r:id="rId2"/>
    <p:sldId id="457" r:id="rId3"/>
    <p:sldId id="465" r:id="rId4"/>
    <p:sldId id="438" r:id="rId5"/>
    <p:sldId id="460" r:id="rId6"/>
    <p:sldId id="461" r:id="rId7"/>
    <p:sldId id="462" r:id="rId8"/>
    <p:sldId id="458" r:id="rId9"/>
    <p:sldId id="464" r:id="rId10"/>
    <p:sldId id="459" r:id="rId11"/>
    <p:sldId id="466" r:id="rId12"/>
    <p:sldId id="467" r:id="rId13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owadee" initials="Y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00"/>
    <a:srgbClr val="0000CC"/>
    <a:srgbClr val="FF0000"/>
    <a:srgbClr val="FFFFCC"/>
    <a:srgbClr val="99FFCC"/>
    <a:srgbClr val="CCFFCC"/>
    <a:srgbClr val="FF6600"/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89964" autoAdjust="0"/>
  </p:normalViewPr>
  <p:slideViewPr>
    <p:cSldViewPr>
      <p:cViewPr varScale="1">
        <p:scale>
          <a:sx n="76" d="100"/>
          <a:sy n="76" d="100"/>
        </p:scale>
        <p:origin x="-15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4AF5C-E897-41C0-8012-7264D31420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F6546C4-8F1D-4F56-8ED6-95C0CE17A635}">
      <dgm:prSet phldrT="[Text]"/>
      <dgm:spPr>
        <a:solidFill>
          <a:srgbClr val="4285F4"/>
        </a:solidFill>
      </dgm:spPr>
      <dgm:t>
        <a:bodyPr/>
        <a:lstStyle/>
        <a:p>
          <a:r>
            <a:rPr lang="en-US" dirty="0"/>
            <a:t>States</a:t>
          </a:r>
          <a:endParaRPr lang="en-SG" dirty="0"/>
        </a:p>
      </dgm:t>
    </dgm:pt>
    <dgm:pt modelId="{FF88C3D6-E5FD-40E7-A36D-5DDC4C1AB506}" type="parTrans" cxnId="{905D82C6-7D10-4025-AE49-C4B481E5B89C}">
      <dgm:prSet/>
      <dgm:spPr/>
      <dgm:t>
        <a:bodyPr/>
        <a:lstStyle/>
        <a:p>
          <a:endParaRPr lang="en-SG"/>
        </a:p>
      </dgm:t>
    </dgm:pt>
    <dgm:pt modelId="{1A80C3FF-8066-49B0-A7B0-AECFAB792CA3}" type="sibTrans" cxnId="{905D82C6-7D10-4025-AE49-C4B481E5B89C}">
      <dgm:prSet/>
      <dgm:spPr/>
      <dgm:t>
        <a:bodyPr/>
        <a:lstStyle/>
        <a:p>
          <a:endParaRPr lang="en-SG"/>
        </a:p>
      </dgm:t>
    </dgm:pt>
    <dgm:pt modelId="{4A87B12E-8037-463D-9060-C494E4EED87F}">
      <dgm:prSet phldrT="[Text]"/>
      <dgm:spPr>
        <a:solidFill>
          <a:srgbClr val="4285F4"/>
        </a:solidFill>
      </dgm:spPr>
      <dgm:t>
        <a:bodyPr/>
        <a:lstStyle/>
        <a:p>
          <a:r>
            <a:rPr lang="en-US" dirty="0"/>
            <a:t>Pending</a:t>
          </a:r>
          <a:endParaRPr lang="en-SG" dirty="0"/>
        </a:p>
      </dgm:t>
    </dgm:pt>
    <dgm:pt modelId="{F512C34E-D3C4-4089-8476-2C450AE3BCF2}" type="parTrans" cxnId="{DA22BF3F-2BE1-45D2-99E3-64486F2C8698}">
      <dgm:prSet/>
      <dgm:spPr/>
      <dgm:t>
        <a:bodyPr/>
        <a:lstStyle/>
        <a:p>
          <a:endParaRPr lang="en-SG"/>
        </a:p>
      </dgm:t>
    </dgm:pt>
    <dgm:pt modelId="{BCA7EA6D-4E2A-441A-B25A-F680E8E37690}" type="sibTrans" cxnId="{DA22BF3F-2BE1-45D2-99E3-64486F2C8698}">
      <dgm:prSet/>
      <dgm:spPr/>
      <dgm:t>
        <a:bodyPr/>
        <a:lstStyle/>
        <a:p>
          <a:endParaRPr lang="en-SG"/>
        </a:p>
      </dgm:t>
    </dgm:pt>
    <dgm:pt modelId="{F3DB04FE-43A5-4E4E-830E-5E16FE83106E}">
      <dgm:prSet phldrT="[Text]"/>
      <dgm:spPr>
        <a:solidFill>
          <a:srgbClr val="4285F4"/>
        </a:solidFill>
      </dgm:spPr>
      <dgm:t>
        <a:bodyPr/>
        <a:lstStyle/>
        <a:p>
          <a:r>
            <a:rPr lang="en-US" dirty="0"/>
            <a:t>Fulfilled</a:t>
          </a:r>
          <a:endParaRPr lang="en-SG" dirty="0"/>
        </a:p>
      </dgm:t>
    </dgm:pt>
    <dgm:pt modelId="{089459EA-F616-45E1-B8DE-56661BB91406}" type="parTrans" cxnId="{F1C42447-9B8C-46D8-8C75-46C27C1C21B4}">
      <dgm:prSet/>
      <dgm:spPr/>
      <dgm:t>
        <a:bodyPr/>
        <a:lstStyle/>
        <a:p>
          <a:endParaRPr lang="en-SG"/>
        </a:p>
      </dgm:t>
    </dgm:pt>
    <dgm:pt modelId="{8C700FFF-A231-4415-ABDF-2DCA788A05C0}" type="sibTrans" cxnId="{F1C42447-9B8C-46D8-8C75-46C27C1C21B4}">
      <dgm:prSet/>
      <dgm:spPr/>
      <dgm:t>
        <a:bodyPr/>
        <a:lstStyle/>
        <a:p>
          <a:endParaRPr lang="en-SG"/>
        </a:p>
      </dgm:t>
    </dgm:pt>
    <dgm:pt modelId="{0B311629-AF50-4C65-9FDE-411881B5713F}">
      <dgm:prSet phldrT="[Text]"/>
      <dgm:spPr>
        <a:solidFill>
          <a:srgbClr val="4285F4"/>
        </a:solidFill>
      </dgm:spPr>
      <dgm:t>
        <a:bodyPr/>
        <a:lstStyle/>
        <a:p>
          <a:r>
            <a:rPr lang="en-US" dirty="0"/>
            <a:t>Rejected</a:t>
          </a:r>
          <a:endParaRPr lang="en-SG" dirty="0"/>
        </a:p>
      </dgm:t>
    </dgm:pt>
    <dgm:pt modelId="{CC49CCBD-D881-4BBA-B23C-7562D56F9A2F}" type="parTrans" cxnId="{93EA5796-6C5C-4366-A5AF-330F0684A426}">
      <dgm:prSet/>
      <dgm:spPr/>
      <dgm:t>
        <a:bodyPr/>
        <a:lstStyle/>
        <a:p>
          <a:endParaRPr lang="en-SG"/>
        </a:p>
      </dgm:t>
    </dgm:pt>
    <dgm:pt modelId="{41830F04-834D-4748-89ED-06AFDD053B97}" type="sibTrans" cxnId="{93EA5796-6C5C-4366-A5AF-330F0684A426}">
      <dgm:prSet/>
      <dgm:spPr/>
      <dgm:t>
        <a:bodyPr/>
        <a:lstStyle/>
        <a:p>
          <a:endParaRPr lang="en-SG"/>
        </a:p>
      </dgm:t>
    </dgm:pt>
    <dgm:pt modelId="{6EC09972-4FEA-4CF8-A933-2D9D16715E03}" type="pres">
      <dgm:prSet presAssocID="{2E94AF5C-E897-41C0-8012-7264D31420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315D5BA9-8E4E-437D-B695-18ABCD99F8FA}" type="pres">
      <dgm:prSet presAssocID="{6F6546C4-8F1D-4F56-8ED6-95C0CE17A635}" presName="hierRoot1" presStyleCnt="0">
        <dgm:presLayoutVars>
          <dgm:hierBranch val="init"/>
        </dgm:presLayoutVars>
      </dgm:prSet>
      <dgm:spPr/>
    </dgm:pt>
    <dgm:pt modelId="{A207A18C-B34D-4F6B-A94A-F39573FD6B81}" type="pres">
      <dgm:prSet presAssocID="{6F6546C4-8F1D-4F56-8ED6-95C0CE17A635}" presName="rootComposite1" presStyleCnt="0"/>
      <dgm:spPr/>
    </dgm:pt>
    <dgm:pt modelId="{90AAAFBA-5D80-471F-8550-E119DB51207F}" type="pres">
      <dgm:prSet presAssocID="{6F6546C4-8F1D-4F56-8ED6-95C0CE17A63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4F89329-6D9D-43C5-A608-D96597A9A300}" type="pres">
      <dgm:prSet presAssocID="{6F6546C4-8F1D-4F56-8ED6-95C0CE17A635}" presName="rootConnector1" presStyleLbl="node1" presStyleIdx="0" presStyleCnt="0"/>
      <dgm:spPr/>
      <dgm:t>
        <a:bodyPr/>
        <a:lstStyle/>
        <a:p>
          <a:endParaRPr lang="en-SG"/>
        </a:p>
      </dgm:t>
    </dgm:pt>
    <dgm:pt modelId="{B0B9075B-CAA1-4AF2-9300-31AE000343EB}" type="pres">
      <dgm:prSet presAssocID="{6F6546C4-8F1D-4F56-8ED6-95C0CE17A635}" presName="hierChild2" presStyleCnt="0"/>
      <dgm:spPr/>
    </dgm:pt>
    <dgm:pt modelId="{BB09E03A-D94D-457F-8101-3692EE7DC4FB}" type="pres">
      <dgm:prSet presAssocID="{F512C34E-D3C4-4089-8476-2C450AE3BCF2}" presName="Name37" presStyleLbl="parChTrans1D2" presStyleIdx="0" presStyleCnt="3"/>
      <dgm:spPr/>
      <dgm:t>
        <a:bodyPr/>
        <a:lstStyle/>
        <a:p>
          <a:endParaRPr lang="en-SG"/>
        </a:p>
      </dgm:t>
    </dgm:pt>
    <dgm:pt modelId="{4F73338F-C72B-432B-B2A1-DD4765FBFB2C}" type="pres">
      <dgm:prSet presAssocID="{4A87B12E-8037-463D-9060-C494E4EED87F}" presName="hierRoot2" presStyleCnt="0">
        <dgm:presLayoutVars>
          <dgm:hierBranch val="init"/>
        </dgm:presLayoutVars>
      </dgm:prSet>
      <dgm:spPr/>
    </dgm:pt>
    <dgm:pt modelId="{9DCAD60A-D74A-4A37-ABEF-5CB1E387D2DF}" type="pres">
      <dgm:prSet presAssocID="{4A87B12E-8037-463D-9060-C494E4EED87F}" presName="rootComposite" presStyleCnt="0"/>
      <dgm:spPr/>
    </dgm:pt>
    <dgm:pt modelId="{57CC468E-4B38-4DB0-B396-005B659E8490}" type="pres">
      <dgm:prSet presAssocID="{4A87B12E-8037-463D-9060-C494E4EED87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2781FBC0-9312-472E-84F0-32FA134F67F6}" type="pres">
      <dgm:prSet presAssocID="{4A87B12E-8037-463D-9060-C494E4EED87F}" presName="rootConnector" presStyleLbl="node2" presStyleIdx="0" presStyleCnt="3"/>
      <dgm:spPr/>
      <dgm:t>
        <a:bodyPr/>
        <a:lstStyle/>
        <a:p>
          <a:endParaRPr lang="en-SG"/>
        </a:p>
      </dgm:t>
    </dgm:pt>
    <dgm:pt modelId="{B55E9B3B-3F36-43BB-9FC9-26826B3D493B}" type="pres">
      <dgm:prSet presAssocID="{4A87B12E-8037-463D-9060-C494E4EED87F}" presName="hierChild4" presStyleCnt="0"/>
      <dgm:spPr/>
    </dgm:pt>
    <dgm:pt modelId="{8FE0581B-2AC6-45D0-9165-476F0BE1010F}" type="pres">
      <dgm:prSet presAssocID="{4A87B12E-8037-463D-9060-C494E4EED87F}" presName="hierChild5" presStyleCnt="0"/>
      <dgm:spPr/>
    </dgm:pt>
    <dgm:pt modelId="{077A249E-A758-4B91-9480-138238DD948C}" type="pres">
      <dgm:prSet presAssocID="{089459EA-F616-45E1-B8DE-56661BB91406}" presName="Name37" presStyleLbl="parChTrans1D2" presStyleIdx="1" presStyleCnt="3"/>
      <dgm:spPr/>
      <dgm:t>
        <a:bodyPr/>
        <a:lstStyle/>
        <a:p>
          <a:endParaRPr lang="en-SG"/>
        </a:p>
      </dgm:t>
    </dgm:pt>
    <dgm:pt modelId="{04EEB19B-6786-445B-940E-638AF1A7E153}" type="pres">
      <dgm:prSet presAssocID="{F3DB04FE-43A5-4E4E-830E-5E16FE83106E}" presName="hierRoot2" presStyleCnt="0">
        <dgm:presLayoutVars>
          <dgm:hierBranch val="init"/>
        </dgm:presLayoutVars>
      </dgm:prSet>
      <dgm:spPr/>
    </dgm:pt>
    <dgm:pt modelId="{97FF8BE5-C22A-443C-8277-8A66520FF381}" type="pres">
      <dgm:prSet presAssocID="{F3DB04FE-43A5-4E4E-830E-5E16FE83106E}" presName="rootComposite" presStyleCnt="0"/>
      <dgm:spPr/>
    </dgm:pt>
    <dgm:pt modelId="{0E522C14-010B-472B-802D-F26B8A6A5422}" type="pres">
      <dgm:prSet presAssocID="{F3DB04FE-43A5-4E4E-830E-5E16FE83106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7CC102BC-682A-4A6E-910A-8C8393A41545}" type="pres">
      <dgm:prSet presAssocID="{F3DB04FE-43A5-4E4E-830E-5E16FE83106E}" presName="rootConnector" presStyleLbl="node2" presStyleIdx="1" presStyleCnt="3"/>
      <dgm:spPr/>
      <dgm:t>
        <a:bodyPr/>
        <a:lstStyle/>
        <a:p>
          <a:endParaRPr lang="en-SG"/>
        </a:p>
      </dgm:t>
    </dgm:pt>
    <dgm:pt modelId="{19024FCC-A81E-4617-A4A7-3E3FF12AC4C4}" type="pres">
      <dgm:prSet presAssocID="{F3DB04FE-43A5-4E4E-830E-5E16FE83106E}" presName="hierChild4" presStyleCnt="0"/>
      <dgm:spPr/>
    </dgm:pt>
    <dgm:pt modelId="{9EEB6B01-7E70-40E1-BEB6-53785695158D}" type="pres">
      <dgm:prSet presAssocID="{F3DB04FE-43A5-4E4E-830E-5E16FE83106E}" presName="hierChild5" presStyleCnt="0"/>
      <dgm:spPr/>
    </dgm:pt>
    <dgm:pt modelId="{DABE55B6-75CA-4123-B4BE-F2E74C2875CC}" type="pres">
      <dgm:prSet presAssocID="{CC49CCBD-D881-4BBA-B23C-7562D56F9A2F}" presName="Name37" presStyleLbl="parChTrans1D2" presStyleIdx="2" presStyleCnt="3"/>
      <dgm:spPr/>
      <dgm:t>
        <a:bodyPr/>
        <a:lstStyle/>
        <a:p>
          <a:endParaRPr lang="en-SG"/>
        </a:p>
      </dgm:t>
    </dgm:pt>
    <dgm:pt modelId="{786EF4BF-E953-45ED-9F89-BE7963F9DA83}" type="pres">
      <dgm:prSet presAssocID="{0B311629-AF50-4C65-9FDE-411881B5713F}" presName="hierRoot2" presStyleCnt="0">
        <dgm:presLayoutVars>
          <dgm:hierBranch val="init"/>
        </dgm:presLayoutVars>
      </dgm:prSet>
      <dgm:spPr/>
    </dgm:pt>
    <dgm:pt modelId="{7C2E3EB4-833B-4E9F-88B7-D8A465F33840}" type="pres">
      <dgm:prSet presAssocID="{0B311629-AF50-4C65-9FDE-411881B5713F}" presName="rootComposite" presStyleCnt="0"/>
      <dgm:spPr/>
    </dgm:pt>
    <dgm:pt modelId="{2E62951E-4C57-40AA-ABA0-C09A336D0D00}" type="pres">
      <dgm:prSet presAssocID="{0B311629-AF50-4C65-9FDE-411881B5713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7C85368-4A8C-4DD9-BB7B-3823E2FAB6D5}" type="pres">
      <dgm:prSet presAssocID="{0B311629-AF50-4C65-9FDE-411881B5713F}" presName="rootConnector" presStyleLbl="node2" presStyleIdx="2" presStyleCnt="3"/>
      <dgm:spPr/>
      <dgm:t>
        <a:bodyPr/>
        <a:lstStyle/>
        <a:p>
          <a:endParaRPr lang="en-SG"/>
        </a:p>
      </dgm:t>
    </dgm:pt>
    <dgm:pt modelId="{60F58D0B-1125-449F-9DBE-FF43DCC566E2}" type="pres">
      <dgm:prSet presAssocID="{0B311629-AF50-4C65-9FDE-411881B5713F}" presName="hierChild4" presStyleCnt="0"/>
      <dgm:spPr/>
    </dgm:pt>
    <dgm:pt modelId="{E816F19E-1515-4C0B-9154-6F3F43FF6A0E}" type="pres">
      <dgm:prSet presAssocID="{0B311629-AF50-4C65-9FDE-411881B5713F}" presName="hierChild5" presStyleCnt="0"/>
      <dgm:spPr/>
    </dgm:pt>
    <dgm:pt modelId="{C19941DE-D5D5-4A51-AAD6-6B332BF24A45}" type="pres">
      <dgm:prSet presAssocID="{6F6546C4-8F1D-4F56-8ED6-95C0CE17A635}" presName="hierChild3" presStyleCnt="0"/>
      <dgm:spPr/>
    </dgm:pt>
  </dgm:ptLst>
  <dgm:cxnLst>
    <dgm:cxn modelId="{DA22BF3F-2BE1-45D2-99E3-64486F2C8698}" srcId="{6F6546C4-8F1D-4F56-8ED6-95C0CE17A635}" destId="{4A87B12E-8037-463D-9060-C494E4EED87F}" srcOrd="0" destOrd="0" parTransId="{F512C34E-D3C4-4089-8476-2C450AE3BCF2}" sibTransId="{BCA7EA6D-4E2A-441A-B25A-F680E8E37690}"/>
    <dgm:cxn modelId="{905D82C6-7D10-4025-AE49-C4B481E5B89C}" srcId="{2E94AF5C-E897-41C0-8012-7264D3142064}" destId="{6F6546C4-8F1D-4F56-8ED6-95C0CE17A635}" srcOrd="0" destOrd="0" parTransId="{FF88C3D6-E5FD-40E7-A36D-5DDC4C1AB506}" sibTransId="{1A80C3FF-8066-49B0-A7B0-AECFAB792CA3}"/>
    <dgm:cxn modelId="{3524BE59-B4A1-4E0C-9D67-7587EA28B07C}" type="presOf" srcId="{F512C34E-D3C4-4089-8476-2C450AE3BCF2}" destId="{BB09E03A-D94D-457F-8101-3692EE7DC4FB}" srcOrd="0" destOrd="0" presId="urn:microsoft.com/office/officeart/2005/8/layout/orgChart1"/>
    <dgm:cxn modelId="{00A93D4C-FED3-4C01-9785-E75E647118BA}" type="presOf" srcId="{4A87B12E-8037-463D-9060-C494E4EED87F}" destId="{2781FBC0-9312-472E-84F0-32FA134F67F6}" srcOrd="1" destOrd="0" presId="urn:microsoft.com/office/officeart/2005/8/layout/orgChart1"/>
    <dgm:cxn modelId="{8C19DE16-6DB0-4637-8569-932B73C29C6E}" type="presOf" srcId="{F3DB04FE-43A5-4E4E-830E-5E16FE83106E}" destId="{0E522C14-010B-472B-802D-F26B8A6A5422}" srcOrd="0" destOrd="0" presId="urn:microsoft.com/office/officeart/2005/8/layout/orgChart1"/>
    <dgm:cxn modelId="{8017DAC1-5FDF-4183-8726-826E45709BFE}" type="presOf" srcId="{CC49CCBD-D881-4BBA-B23C-7562D56F9A2F}" destId="{DABE55B6-75CA-4123-B4BE-F2E74C2875CC}" srcOrd="0" destOrd="0" presId="urn:microsoft.com/office/officeart/2005/8/layout/orgChart1"/>
    <dgm:cxn modelId="{72B94FB2-C961-4E40-AD05-CBB9E91F97D9}" type="presOf" srcId="{089459EA-F616-45E1-B8DE-56661BB91406}" destId="{077A249E-A758-4B91-9480-138238DD948C}" srcOrd="0" destOrd="0" presId="urn:microsoft.com/office/officeart/2005/8/layout/orgChart1"/>
    <dgm:cxn modelId="{E0E3EC39-AAB0-478A-84DA-B0C0312852F7}" type="presOf" srcId="{0B311629-AF50-4C65-9FDE-411881B5713F}" destId="{37C85368-4A8C-4DD9-BB7B-3823E2FAB6D5}" srcOrd="1" destOrd="0" presId="urn:microsoft.com/office/officeart/2005/8/layout/orgChart1"/>
    <dgm:cxn modelId="{13BB303E-FE09-41D2-A909-B146787FD90F}" type="presOf" srcId="{0B311629-AF50-4C65-9FDE-411881B5713F}" destId="{2E62951E-4C57-40AA-ABA0-C09A336D0D00}" srcOrd="0" destOrd="0" presId="urn:microsoft.com/office/officeart/2005/8/layout/orgChart1"/>
    <dgm:cxn modelId="{5983066B-A8E9-4F7B-9BCF-73DF8918CC9A}" type="presOf" srcId="{4A87B12E-8037-463D-9060-C494E4EED87F}" destId="{57CC468E-4B38-4DB0-B396-005B659E8490}" srcOrd="0" destOrd="0" presId="urn:microsoft.com/office/officeart/2005/8/layout/orgChart1"/>
    <dgm:cxn modelId="{31BDF813-AF64-45A2-9801-E25922102716}" type="presOf" srcId="{F3DB04FE-43A5-4E4E-830E-5E16FE83106E}" destId="{7CC102BC-682A-4A6E-910A-8C8393A41545}" srcOrd="1" destOrd="0" presId="urn:microsoft.com/office/officeart/2005/8/layout/orgChart1"/>
    <dgm:cxn modelId="{93EA5796-6C5C-4366-A5AF-330F0684A426}" srcId="{6F6546C4-8F1D-4F56-8ED6-95C0CE17A635}" destId="{0B311629-AF50-4C65-9FDE-411881B5713F}" srcOrd="2" destOrd="0" parTransId="{CC49CCBD-D881-4BBA-B23C-7562D56F9A2F}" sibTransId="{41830F04-834D-4748-89ED-06AFDD053B97}"/>
    <dgm:cxn modelId="{5485C8B6-6BA9-4364-BEDA-395A1E8DBABC}" type="presOf" srcId="{2E94AF5C-E897-41C0-8012-7264D3142064}" destId="{6EC09972-4FEA-4CF8-A933-2D9D16715E03}" srcOrd="0" destOrd="0" presId="urn:microsoft.com/office/officeart/2005/8/layout/orgChart1"/>
    <dgm:cxn modelId="{CCC01214-DFB8-4D83-8A26-7EDD891AE0E9}" type="presOf" srcId="{6F6546C4-8F1D-4F56-8ED6-95C0CE17A635}" destId="{D4F89329-6D9D-43C5-A608-D96597A9A300}" srcOrd="1" destOrd="0" presId="urn:microsoft.com/office/officeart/2005/8/layout/orgChart1"/>
    <dgm:cxn modelId="{F1C42447-9B8C-46D8-8C75-46C27C1C21B4}" srcId="{6F6546C4-8F1D-4F56-8ED6-95C0CE17A635}" destId="{F3DB04FE-43A5-4E4E-830E-5E16FE83106E}" srcOrd="1" destOrd="0" parTransId="{089459EA-F616-45E1-B8DE-56661BB91406}" sibTransId="{8C700FFF-A231-4415-ABDF-2DCA788A05C0}"/>
    <dgm:cxn modelId="{03E0A28B-6CF4-42DB-BEFE-3C4C3D392D3A}" type="presOf" srcId="{6F6546C4-8F1D-4F56-8ED6-95C0CE17A635}" destId="{90AAAFBA-5D80-471F-8550-E119DB51207F}" srcOrd="0" destOrd="0" presId="urn:microsoft.com/office/officeart/2005/8/layout/orgChart1"/>
    <dgm:cxn modelId="{41520CC7-1D0C-436B-895E-A49972D2681B}" type="presParOf" srcId="{6EC09972-4FEA-4CF8-A933-2D9D16715E03}" destId="{315D5BA9-8E4E-437D-B695-18ABCD99F8FA}" srcOrd="0" destOrd="0" presId="urn:microsoft.com/office/officeart/2005/8/layout/orgChart1"/>
    <dgm:cxn modelId="{0C693A76-F724-4E22-BFC1-112240338ECF}" type="presParOf" srcId="{315D5BA9-8E4E-437D-B695-18ABCD99F8FA}" destId="{A207A18C-B34D-4F6B-A94A-F39573FD6B81}" srcOrd="0" destOrd="0" presId="urn:microsoft.com/office/officeart/2005/8/layout/orgChart1"/>
    <dgm:cxn modelId="{8C74F35F-8881-466D-8435-55DD0DCC58D4}" type="presParOf" srcId="{A207A18C-B34D-4F6B-A94A-F39573FD6B81}" destId="{90AAAFBA-5D80-471F-8550-E119DB51207F}" srcOrd="0" destOrd="0" presId="urn:microsoft.com/office/officeart/2005/8/layout/orgChart1"/>
    <dgm:cxn modelId="{9381DA52-7F11-401D-ABF3-68CCA9BC00D3}" type="presParOf" srcId="{A207A18C-B34D-4F6B-A94A-F39573FD6B81}" destId="{D4F89329-6D9D-43C5-A608-D96597A9A300}" srcOrd="1" destOrd="0" presId="urn:microsoft.com/office/officeart/2005/8/layout/orgChart1"/>
    <dgm:cxn modelId="{ABCAE3C3-02D4-438A-AB09-CCD899AC8833}" type="presParOf" srcId="{315D5BA9-8E4E-437D-B695-18ABCD99F8FA}" destId="{B0B9075B-CAA1-4AF2-9300-31AE000343EB}" srcOrd="1" destOrd="0" presId="urn:microsoft.com/office/officeart/2005/8/layout/orgChart1"/>
    <dgm:cxn modelId="{0F390B82-0ECB-4567-B229-033D9A2992E3}" type="presParOf" srcId="{B0B9075B-CAA1-4AF2-9300-31AE000343EB}" destId="{BB09E03A-D94D-457F-8101-3692EE7DC4FB}" srcOrd="0" destOrd="0" presId="urn:microsoft.com/office/officeart/2005/8/layout/orgChart1"/>
    <dgm:cxn modelId="{DD629548-75DD-495D-B78C-C1862B725462}" type="presParOf" srcId="{B0B9075B-CAA1-4AF2-9300-31AE000343EB}" destId="{4F73338F-C72B-432B-B2A1-DD4765FBFB2C}" srcOrd="1" destOrd="0" presId="urn:microsoft.com/office/officeart/2005/8/layout/orgChart1"/>
    <dgm:cxn modelId="{D229103B-8059-419A-BE14-0B11FB145F25}" type="presParOf" srcId="{4F73338F-C72B-432B-B2A1-DD4765FBFB2C}" destId="{9DCAD60A-D74A-4A37-ABEF-5CB1E387D2DF}" srcOrd="0" destOrd="0" presId="urn:microsoft.com/office/officeart/2005/8/layout/orgChart1"/>
    <dgm:cxn modelId="{E77C2B11-F408-495C-B4C8-9721E2E00FA0}" type="presParOf" srcId="{9DCAD60A-D74A-4A37-ABEF-5CB1E387D2DF}" destId="{57CC468E-4B38-4DB0-B396-005B659E8490}" srcOrd="0" destOrd="0" presId="urn:microsoft.com/office/officeart/2005/8/layout/orgChart1"/>
    <dgm:cxn modelId="{B20ACEDF-D21A-4C4F-84A0-068937199C94}" type="presParOf" srcId="{9DCAD60A-D74A-4A37-ABEF-5CB1E387D2DF}" destId="{2781FBC0-9312-472E-84F0-32FA134F67F6}" srcOrd="1" destOrd="0" presId="urn:microsoft.com/office/officeart/2005/8/layout/orgChart1"/>
    <dgm:cxn modelId="{CBCB8FBA-BF63-46DA-9B56-277611FF3640}" type="presParOf" srcId="{4F73338F-C72B-432B-B2A1-DD4765FBFB2C}" destId="{B55E9B3B-3F36-43BB-9FC9-26826B3D493B}" srcOrd="1" destOrd="0" presId="urn:microsoft.com/office/officeart/2005/8/layout/orgChart1"/>
    <dgm:cxn modelId="{EC3D69A9-F4C4-40D0-AD5F-F6C93A771C2A}" type="presParOf" srcId="{4F73338F-C72B-432B-B2A1-DD4765FBFB2C}" destId="{8FE0581B-2AC6-45D0-9165-476F0BE1010F}" srcOrd="2" destOrd="0" presId="urn:microsoft.com/office/officeart/2005/8/layout/orgChart1"/>
    <dgm:cxn modelId="{75909575-6498-4646-B485-B77C7E2E59B4}" type="presParOf" srcId="{B0B9075B-CAA1-4AF2-9300-31AE000343EB}" destId="{077A249E-A758-4B91-9480-138238DD948C}" srcOrd="2" destOrd="0" presId="urn:microsoft.com/office/officeart/2005/8/layout/orgChart1"/>
    <dgm:cxn modelId="{867FEBA7-C734-4785-B496-EF37CF11B640}" type="presParOf" srcId="{B0B9075B-CAA1-4AF2-9300-31AE000343EB}" destId="{04EEB19B-6786-445B-940E-638AF1A7E153}" srcOrd="3" destOrd="0" presId="urn:microsoft.com/office/officeart/2005/8/layout/orgChart1"/>
    <dgm:cxn modelId="{B925CA15-06F6-436C-B7F5-CA7DC45AF853}" type="presParOf" srcId="{04EEB19B-6786-445B-940E-638AF1A7E153}" destId="{97FF8BE5-C22A-443C-8277-8A66520FF381}" srcOrd="0" destOrd="0" presId="urn:microsoft.com/office/officeart/2005/8/layout/orgChart1"/>
    <dgm:cxn modelId="{B490E9E8-3EEC-48EE-A231-6D84C3009E93}" type="presParOf" srcId="{97FF8BE5-C22A-443C-8277-8A66520FF381}" destId="{0E522C14-010B-472B-802D-F26B8A6A5422}" srcOrd="0" destOrd="0" presId="urn:microsoft.com/office/officeart/2005/8/layout/orgChart1"/>
    <dgm:cxn modelId="{ACCF0CCD-66AD-48BC-849D-CE8533D02B9F}" type="presParOf" srcId="{97FF8BE5-C22A-443C-8277-8A66520FF381}" destId="{7CC102BC-682A-4A6E-910A-8C8393A41545}" srcOrd="1" destOrd="0" presId="urn:microsoft.com/office/officeart/2005/8/layout/orgChart1"/>
    <dgm:cxn modelId="{0DDCADFB-9D5D-4D9D-BAAC-B1D7E67A0E17}" type="presParOf" srcId="{04EEB19B-6786-445B-940E-638AF1A7E153}" destId="{19024FCC-A81E-4617-A4A7-3E3FF12AC4C4}" srcOrd="1" destOrd="0" presId="urn:microsoft.com/office/officeart/2005/8/layout/orgChart1"/>
    <dgm:cxn modelId="{7BEFCE55-F266-404A-BDD7-69C12E799CEC}" type="presParOf" srcId="{04EEB19B-6786-445B-940E-638AF1A7E153}" destId="{9EEB6B01-7E70-40E1-BEB6-53785695158D}" srcOrd="2" destOrd="0" presId="urn:microsoft.com/office/officeart/2005/8/layout/orgChart1"/>
    <dgm:cxn modelId="{10A5AABB-3437-4F74-BA5D-A148FBD3188B}" type="presParOf" srcId="{B0B9075B-CAA1-4AF2-9300-31AE000343EB}" destId="{DABE55B6-75CA-4123-B4BE-F2E74C2875CC}" srcOrd="4" destOrd="0" presId="urn:microsoft.com/office/officeart/2005/8/layout/orgChart1"/>
    <dgm:cxn modelId="{CC0D1D3F-A16E-4612-8234-4768D138EB82}" type="presParOf" srcId="{B0B9075B-CAA1-4AF2-9300-31AE000343EB}" destId="{786EF4BF-E953-45ED-9F89-BE7963F9DA83}" srcOrd="5" destOrd="0" presId="urn:microsoft.com/office/officeart/2005/8/layout/orgChart1"/>
    <dgm:cxn modelId="{D42D8FD2-C872-4944-9B7D-265CC52AA98E}" type="presParOf" srcId="{786EF4BF-E953-45ED-9F89-BE7963F9DA83}" destId="{7C2E3EB4-833B-4E9F-88B7-D8A465F33840}" srcOrd="0" destOrd="0" presId="urn:microsoft.com/office/officeart/2005/8/layout/orgChart1"/>
    <dgm:cxn modelId="{D858B4BD-96D6-4ED9-9880-927600B0722F}" type="presParOf" srcId="{7C2E3EB4-833B-4E9F-88B7-D8A465F33840}" destId="{2E62951E-4C57-40AA-ABA0-C09A336D0D00}" srcOrd="0" destOrd="0" presId="urn:microsoft.com/office/officeart/2005/8/layout/orgChart1"/>
    <dgm:cxn modelId="{DE4AA6A8-7910-4DCE-A564-4523E2E94C24}" type="presParOf" srcId="{7C2E3EB4-833B-4E9F-88B7-D8A465F33840}" destId="{37C85368-4A8C-4DD9-BB7B-3823E2FAB6D5}" srcOrd="1" destOrd="0" presId="urn:microsoft.com/office/officeart/2005/8/layout/orgChart1"/>
    <dgm:cxn modelId="{40DD7270-6633-4126-B497-7DB3F32F92D6}" type="presParOf" srcId="{786EF4BF-E953-45ED-9F89-BE7963F9DA83}" destId="{60F58D0B-1125-449F-9DBE-FF43DCC566E2}" srcOrd="1" destOrd="0" presId="urn:microsoft.com/office/officeart/2005/8/layout/orgChart1"/>
    <dgm:cxn modelId="{A44CB79D-D294-454A-B98B-C8F67978C9E1}" type="presParOf" srcId="{786EF4BF-E953-45ED-9F89-BE7963F9DA83}" destId="{E816F19E-1515-4C0B-9154-6F3F43FF6A0E}" srcOrd="2" destOrd="0" presId="urn:microsoft.com/office/officeart/2005/8/layout/orgChart1"/>
    <dgm:cxn modelId="{465FC715-A81B-4B90-88FA-8F2B06C87FB1}" type="presParOf" srcId="{315D5BA9-8E4E-437D-B695-18ABCD99F8FA}" destId="{C19941DE-D5D5-4A51-AAD6-6B332BF24A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E55B6-75CA-4123-B4BE-F2E74C2875CC}">
      <dsp:nvSpPr>
        <dsp:cNvPr id="0" name=""/>
        <dsp:cNvSpPr/>
      </dsp:nvSpPr>
      <dsp:spPr>
        <a:xfrm>
          <a:off x="1692188" y="1394583"/>
          <a:ext cx="1197235" cy="20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92"/>
              </a:lnTo>
              <a:lnTo>
                <a:pt x="1197235" y="103892"/>
              </a:lnTo>
              <a:lnTo>
                <a:pt x="1197235" y="207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A249E-A758-4B91-9480-138238DD948C}">
      <dsp:nvSpPr>
        <dsp:cNvPr id="0" name=""/>
        <dsp:cNvSpPr/>
      </dsp:nvSpPr>
      <dsp:spPr>
        <a:xfrm>
          <a:off x="1646467" y="1394583"/>
          <a:ext cx="91440" cy="207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9E03A-D94D-457F-8101-3692EE7DC4FB}">
      <dsp:nvSpPr>
        <dsp:cNvPr id="0" name=""/>
        <dsp:cNvSpPr/>
      </dsp:nvSpPr>
      <dsp:spPr>
        <a:xfrm>
          <a:off x="494952" y="1394583"/>
          <a:ext cx="1197235" cy="207784"/>
        </a:xfrm>
        <a:custGeom>
          <a:avLst/>
          <a:gdLst/>
          <a:ahLst/>
          <a:cxnLst/>
          <a:rect l="0" t="0" r="0" b="0"/>
          <a:pathLst>
            <a:path>
              <a:moveTo>
                <a:pt x="1197235" y="0"/>
              </a:moveTo>
              <a:lnTo>
                <a:pt x="1197235" y="103892"/>
              </a:lnTo>
              <a:lnTo>
                <a:pt x="0" y="103892"/>
              </a:lnTo>
              <a:lnTo>
                <a:pt x="0" y="207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AAFBA-5D80-471F-8550-E119DB51207F}">
      <dsp:nvSpPr>
        <dsp:cNvPr id="0" name=""/>
        <dsp:cNvSpPr/>
      </dsp:nvSpPr>
      <dsp:spPr>
        <a:xfrm>
          <a:off x="1197462" y="899858"/>
          <a:ext cx="989450" cy="494725"/>
        </a:xfrm>
        <a:prstGeom prst="rect">
          <a:avLst/>
        </a:prstGeom>
        <a:solidFill>
          <a:srgbClr val="4285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States</a:t>
          </a:r>
          <a:endParaRPr lang="en-SG" sz="2800" kern="1200" dirty="0"/>
        </a:p>
      </dsp:txBody>
      <dsp:txXfrm>
        <a:off x="1197462" y="899858"/>
        <a:ext cx="989450" cy="494725"/>
      </dsp:txXfrm>
    </dsp:sp>
    <dsp:sp modelId="{57CC468E-4B38-4DB0-B396-005B659E8490}">
      <dsp:nvSpPr>
        <dsp:cNvPr id="0" name=""/>
        <dsp:cNvSpPr/>
      </dsp:nvSpPr>
      <dsp:spPr>
        <a:xfrm>
          <a:off x="227" y="1602368"/>
          <a:ext cx="989450" cy="494725"/>
        </a:xfrm>
        <a:prstGeom prst="rect">
          <a:avLst/>
        </a:prstGeom>
        <a:solidFill>
          <a:srgbClr val="4285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Pending</a:t>
          </a:r>
          <a:endParaRPr lang="en-SG" sz="2800" kern="1200" dirty="0"/>
        </a:p>
      </dsp:txBody>
      <dsp:txXfrm>
        <a:off x="227" y="1602368"/>
        <a:ext cx="989450" cy="494725"/>
      </dsp:txXfrm>
    </dsp:sp>
    <dsp:sp modelId="{0E522C14-010B-472B-802D-F26B8A6A5422}">
      <dsp:nvSpPr>
        <dsp:cNvPr id="0" name=""/>
        <dsp:cNvSpPr/>
      </dsp:nvSpPr>
      <dsp:spPr>
        <a:xfrm>
          <a:off x="1197462" y="1602368"/>
          <a:ext cx="989450" cy="494725"/>
        </a:xfrm>
        <a:prstGeom prst="rect">
          <a:avLst/>
        </a:prstGeom>
        <a:solidFill>
          <a:srgbClr val="4285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Fulfilled</a:t>
          </a:r>
          <a:endParaRPr lang="en-SG" sz="2800" kern="1200" dirty="0"/>
        </a:p>
      </dsp:txBody>
      <dsp:txXfrm>
        <a:off x="1197462" y="1602368"/>
        <a:ext cx="989450" cy="494725"/>
      </dsp:txXfrm>
    </dsp:sp>
    <dsp:sp modelId="{2E62951E-4C57-40AA-ABA0-C09A336D0D00}">
      <dsp:nvSpPr>
        <dsp:cNvPr id="0" name=""/>
        <dsp:cNvSpPr/>
      </dsp:nvSpPr>
      <dsp:spPr>
        <a:xfrm>
          <a:off x="2394698" y="1602368"/>
          <a:ext cx="989450" cy="494725"/>
        </a:xfrm>
        <a:prstGeom prst="rect">
          <a:avLst/>
        </a:prstGeom>
        <a:solidFill>
          <a:srgbClr val="4285F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Rejected</a:t>
          </a:r>
          <a:endParaRPr lang="en-SG" sz="2800" kern="1200" dirty="0"/>
        </a:p>
      </dsp:txBody>
      <dsp:txXfrm>
        <a:off x="2394698" y="1602368"/>
        <a:ext cx="989450" cy="49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5088" y="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5088" y="934720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fld id="{C055A465-ED95-404B-B251-B6BFAA03D712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593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fld id="{2883A512-31E0-4C96-A663-0022934B4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https://developers.google.com/web/fundamentals/primers/promises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PUNCH: Many</a:t>
            </a:r>
            <a:r>
              <a:rPr lang="en-US" baseline="0" dirty="0" smtClean="0"/>
              <a:t> methods in </a:t>
            </a:r>
            <a:r>
              <a:rPr lang="en-US" baseline="0" dirty="0" err="1" smtClean="0"/>
              <a:t>Javavscript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as such it can be hard to debug your programs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WIIFY: Master promises and be able</a:t>
            </a:r>
            <a:r>
              <a:rPr lang="en-US" baseline="0" dirty="0" smtClean="0"/>
              <a:t> to tame your JS code with ease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Agenda: What, Why, How!</a:t>
            </a:r>
          </a:p>
        </p:txBody>
      </p:sp>
    </p:spTree>
    <p:extLst>
      <p:ext uri="{BB962C8B-B14F-4D97-AF65-F5344CB8AC3E}">
        <p14:creationId xmlns:p14="http://schemas.microsoft.com/office/powerpoint/2010/main" val="233507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Promise</a:t>
            </a:r>
            <a:r>
              <a:rPr lang="en-US" dirty="0" err="1" smtClean="0">
                <a:effectLst/>
              </a:rPr>
              <a:t>.all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arrayOfPromises</a:t>
            </a:r>
            <a:r>
              <a:rPr lang="en-US" dirty="0" smtClean="0">
                <a:effectLst/>
              </a:rPr>
              <a:t>).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then</a:t>
            </a:r>
            <a:r>
              <a:rPr lang="en-US" dirty="0" smtClean="0">
                <a:effectLst/>
              </a:rPr>
              <a:t>(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function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arrayOfResults</a:t>
            </a:r>
            <a:r>
              <a:rPr lang="en-US" dirty="0" smtClean="0">
                <a:effectLst/>
              </a:rPr>
              <a:t>) {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//...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})</a:t>
            </a:r>
            <a:br>
              <a:rPr lang="en-US" dirty="0" smtClean="0">
                <a:effectLst/>
              </a:rPr>
            </a:br>
            <a:r>
              <a:rPr kumimoji="1" lang="en-US" sz="1200" b="0" i="0" kern="1200" dirty="0" err="1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Promise.all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 takes an array of promises and creates a promise that fulfills when all of them successfully complete. </a:t>
            </a:r>
            <a:r>
              <a:rPr kumimoji="1" lang="en-US" sz="1200" b="0" i="0" kern="120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You get an array of results (whatever the promises fulfilled to) in the same order as the promises you passed in.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1587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2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2" y="2558767"/>
            <a:ext cx="39999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1" y="2558767"/>
            <a:ext cx="39999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3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482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9" y="477067"/>
            <a:ext cx="2808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3" y="6260831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49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467544" y="3933056"/>
            <a:ext cx="8229600" cy="21168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251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2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485 Web Application Development</a:t>
            </a:r>
          </a:p>
          <a:p>
            <a:r>
              <a:rPr lang="th-TH" dirty="0"/>
              <a:t>เยาวดี  เต็มธนาภัทร์</a:t>
            </a:r>
            <a:endParaRPr lang="en-US" dirty="0"/>
          </a:p>
          <a:p>
            <a:r>
              <a:rPr lang="en-US" dirty="0"/>
              <a:t>Lecture </a:t>
            </a:r>
            <a:r>
              <a:rPr lang="en-US" dirty="0" smtClean="0"/>
              <a:t>16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0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ตัวอย่างแสดงการทำงานของ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doSomething</a:t>
            </a:r>
            <a:r>
              <a:rPr lang="en-US" sz="1800" dirty="0">
                <a:latin typeface="Consolas" panose="020B0609020204030204" pitchFamily="49" charset="0"/>
              </a:rPr>
              <a:t> = () =&gt; new Promise((resolve, reject)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console.log('Initial');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</a:rPr>
              <a:t>    resolve();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})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.then(()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console.log('Do this');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throw new Error('Something failed');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console.log('After throwing!');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.catch((err)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console.log('Do that on error:', </a:t>
            </a:r>
            <a:r>
              <a:rPr lang="en-US" sz="1800" dirty="0" err="1">
                <a:latin typeface="Consolas" panose="020B0609020204030204" pitchFamily="49" charset="0"/>
              </a:rPr>
              <a:t>err.message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.then(()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console.log('Do this whatever happened before');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doSomething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18" y="2276872"/>
            <a:ext cx="3457578" cy="15841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ตัวอย่างแสดงการทำงานของ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doSomething</a:t>
            </a:r>
            <a:r>
              <a:rPr lang="en-US" sz="1800" dirty="0">
                <a:latin typeface="Consolas" panose="020B0609020204030204" pitchFamily="49" charset="0"/>
              </a:rPr>
              <a:t> = () =&gt; new Promise((resolve, reject)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console.log('Initial');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</a:rPr>
              <a:t>    reject(Error("Broken!"));</a:t>
            </a:r>
            <a:endParaRPr lang="en-US" sz="1800" b="1" dirty="0" smtClean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.</a:t>
            </a:r>
            <a:r>
              <a:rPr lang="en-US" sz="1800" dirty="0">
                <a:latin typeface="Consolas" panose="020B0609020204030204" pitchFamily="49" charset="0"/>
              </a:rPr>
              <a:t>then(()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console.log('Do this');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throw new Error('Something failed');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console.log('After throwing!');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.catch((err)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console.log('Do that on error:', </a:t>
            </a:r>
            <a:r>
              <a:rPr lang="en-US" sz="1800" dirty="0" err="1">
                <a:latin typeface="Consolas" panose="020B0609020204030204" pitchFamily="49" charset="0"/>
              </a:rPr>
              <a:t>err.message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.then(() =&gt;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console.log('Do this whatever happened before');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doSomething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68" y="2276872"/>
            <a:ext cx="3491136" cy="151216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ตัวอย่างจาก </a:t>
            </a:r>
            <a:r>
              <a:rPr lang="en-US" sz="2800" dirty="0"/>
              <a:t>https://developers.google.com/web/fundamentals/primers/promises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asyncThing1().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() {</a:t>
            </a:r>
            <a:b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 asyncThing2();</a:t>
            </a:r>
            <a:b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</a:rPr>
              <a:t>}).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() {</a:t>
            </a:r>
            <a:b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 asyncThing3();</a:t>
            </a:r>
            <a:b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}).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(err) {</a:t>
            </a:r>
            <a:b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asyncRecovery1();</a:t>
            </a:r>
            <a:b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asyncThing4();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(err) {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asyncRecovery2();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  <a:t>(err) {</a:t>
            </a:r>
            <a:b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  <a:t>  console.log(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  <a:t>"Don't worry about it"</a:t>
            </a: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9900"/>
                </a:solidFill>
                <a:latin typeface="Consolas" panose="020B0609020204030204" pitchFamily="49" charset="0"/>
              </a:rPr>
              <a:t>}).</a:t>
            </a:r>
            <a:r>
              <a:rPr lang="en-US" sz="1800" dirty="0">
                <a:latin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  console.log(</a:t>
            </a:r>
            <a:r>
              <a:rPr lang="en-US" sz="1800" dirty="0">
                <a:latin typeface="Consolas" panose="020B0609020204030204" pitchFamily="49" charset="0"/>
              </a:rPr>
              <a:t>"All done!"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24744"/>
            <a:ext cx="3800756" cy="351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th-TH" dirty="0" smtClean="0"/>
              <a:t>ทำงานแบบ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th-TH" dirty="0" smtClean="0"/>
              <a:t>โดยทำ </a:t>
            </a:r>
            <a:r>
              <a:rPr lang="en-US" dirty="0" smtClean="0"/>
              <a:t>callback </a:t>
            </a:r>
            <a:r>
              <a:rPr lang="th-TH" dirty="0" smtClean="0"/>
              <a:t>เมื่องานเสร็จ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Promise: </a:t>
            </a:r>
            <a:r>
              <a:rPr lang="th-TH" dirty="0" smtClean="0"/>
              <a:t>วัตถุที่แทนค่าที่จะคืนให้ในที่สุด (</a:t>
            </a:r>
            <a:r>
              <a:rPr lang="en-US" dirty="0" smtClean="0"/>
              <a:t>eventual </a:t>
            </a:r>
            <a:r>
              <a:rPr lang="en-US" dirty="0"/>
              <a:t>(future) </a:t>
            </a:r>
            <a:r>
              <a:rPr lang="en-US" dirty="0" smtClean="0"/>
              <a:t>value</a:t>
            </a:r>
            <a:r>
              <a:rPr lang="th-TH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th-TH" dirty="0" smtClean="0"/>
              <a:t>ช่วยให้การเขียนโค้ดกับ </a:t>
            </a:r>
            <a:r>
              <a:rPr lang="en-US" dirty="0" err="1" smtClean="0"/>
              <a:t>Async</a:t>
            </a:r>
            <a:r>
              <a:rPr lang="en-US" dirty="0" smtClean="0"/>
              <a:t> Method </a:t>
            </a:r>
            <a:r>
              <a:rPr lang="th-TH" dirty="0" smtClean="0"/>
              <a:t>เป็นไปได้ง่ายขึ้น</a:t>
            </a:r>
          </a:p>
          <a:p>
            <a:pPr lvl="2"/>
            <a:r>
              <a:rPr lang="en-US" dirty="0" smtClean="0"/>
              <a:t>"</a:t>
            </a:r>
            <a:r>
              <a:rPr lang="en-US" dirty="0"/>
              <a:t>promise" </a:t>
            </a:r>
            <a:r>
              <a:rPr lang="th-TH" dirty="0" smtClean="0"/>
              <a:t>จะคืนค่าเลมอ</a:t>
            </a:r>
            <a:r>
              <a:rPr lang="en-US" dirty="0" smtClean="0"/>
              <a:t>:</a:t>
            </a:r>
            <a:r>
              <a:rPr lang="th-TH" dirty="0" smtClean="0"/>
              <a:t> ทำได้ (</a:t>
            </a:r>
            <a:r>
              <a:rPr lang="en-US" dirty="0" smtClean="0"/>
              <a:t>resolve) </a:t>
            </a:r>
            <a:r>
              <a:rPr lang="th-TH" dirty="0" smtClean="0"/>
              <a:t>หรือ ทำไม่ได้ </a:t>
            </a:r>
            <a:r>
              <a:rPr lang="en-US" dirty="0" smtClean="0"/>
              <a:t>(reject)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Promises </a:t>
            </a:r>
            <a:r>
              <a:rPr lang="th-TH" dirty="0" smtClean="0"/>
              <a:t>จะอยู่ใน </a:t>
            </a:r>
            <a:r>
              <a:rPr lang="en-US" dirty="0" smtClean="0"/>
              <a:t>3 </a:t>
            </a:r>
            <a:r>
              <a:rPr lang="th-TH" dirty="0" smtClean="0"/>
              <a:t>สถานะ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Fulfilled </a:t>
            </a:r>
            <a:r>
              <a:rPr lang="en-US" dirty="0" smtClean="0"/>
              <a:t>(</a:t>
            </a:r>
            <a:r>
              <a:rPr lang="th-TH" dirty="0" smtClean="0"/>
              <a:t>สำเร็จ คืนผลที่สำเร็จ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Rejected </a:t>
            </a:r>
            <a:r>
              <a:rPr lang="en-US" dirty="0" smtClean="0"/>
              <a:t>(</a:t>
            </a:r>
            <a:r>
              <a:rPr lang="th-TH" dirty="0" smtClean="0"/>
              <a:t>ไม่สำเร็จคืน </a:t>
            </a:r>
            <a:r>
              <a:rPr lang="en-US" dirty="0" smtClean="0"/>
              <a:t>error)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Pending </a:t>
            </a:r>
            <a:r>
              <a:rPr lang="en-US" dirty="0" smtClean="0"/>
              <a:t>(</a:t>
            </a:r>
            <a:r>
              <a:rPr lang="th-TH" dirty="0" smtClean="0"/>
              <a:t>ยังไม่เสร็จ อยู่ระหว่างการประมวลผล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</a:t>
            </a:fld>
            <a:endParaRPr lang="en-US" alt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05505C6C-827E-4F5C-B6B3-7A6C5B38F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533261"/>
              </p:ext>
            </p:extLst>
          </p:nvPr>
        </p:nvGraphicFramePr>
        <p:xfrm>
          <a:off x="5508104" y="3068960"/>
          <a:ext cx="3384376" cy="299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8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ลักษณะของ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Promise: </a:t>
            </a:r>
            <a:r>
              <a:rPr lang="th-TH" dirty="0" smtClean="0"/>
              <a:t>เหมาะสม</a:t>
            </a:r>
            <a:r>
              <a:rPr lang="th-TH" dirty="0"/>
              <a:t>สำหรับการทำงานแบบ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th-TH" dirty="0"/>
              <a:t>อย่าง</a:t>
            </a:r>
            <a:r>
              <a:rPr lang="th-TH" dirty="0" smtClean="0"/>
              <a:t>มาก เพราะ</a:t>
            </a:r>
            <a:endParaRPr lang="th-TH" dirty="0"/>
          </a:p>
          <a:p>
            <a:pPr lvl="1"/>
            <a:r>
              <a:rPr lang="th-TH" dirty="0"/>
              <a:t>ไม่ได้สนใจเวลาที่แน่นอนว่าจะเกิดเหตุขึ้นเมื่อใด </a:t>
            </a:r>
          </a:p>
          <a:p>
            <a:pPr lvl="1"/>
            <a:r>
              <a:rPr lang="th-TH" dirty="0"/>
              <a:t>เหตุการณ์</a:t>
            </a:r>
            <a:r>
              <a:rPr lang="th-TH" dirty="0" smtClean="0"/>
              <a:t>นั้นเป็นได้ทั้งสำเร็จ (</a:t>
            </a:r>
            <a:r>
              <a:rPr lang="en-US" dirty="0" smtClean="0"/>
              <a:t>success</a:t>
            </a:r>
            <a:r>
              <a:rPr lang="th-TH" dirty="0" smtClean="0"/>
              <a:t>) หรือล้มเหลว (</a:t>
            </a:r>
            <a:r>
              <a:rPr lang="en-US" dirty="0" smtClean="0"/>
              <a:t>failure</a:t>
            </a:r>
            <a:r>
              <a:rPr lang="th-TH" dirty="0" smtClean="0"/>
              <a:t>) </a:t>
            </a:r>
            <a:endParaRPr lang="th-TH" dirty="0"/>
          </a:p>
          <a:p>
            <a:pPr lvl="1"/>
            <a:r>
              <a:rPr lang="th-TH" dirty="0" smtClean="0"/>
              <a:t>ความสนใจอยู่ที่ว่า เมื่อ</a:t>
            </a:r>
            <a:r>
              <a:rPr lang="th-TH" dirty="0"/>
              <a:t>มันพร้อม</a:t>
            </a:r>
            <a:r>
              <a:rPr lang="th-TH" dirty="0" smtClean="0"/>
              <a:t>ใช้ จะทำ</a:t>
            </a:r>
            <a:r>
              <a:rPr lang="th-TH" dirty="0"/>
              <a:t>ปฏิสัมพันธ์</a:t>
            </a:r>
            <a:r>
              <a:rPr lang="th-TH" dirty="0" smtClean="0"/>
              <a:t>อย่างไรให้ถูกต้อง</a:t>
            </a:r>
            <a:endParaRPr lang="en-US" dirty="0"/>
          </a:p>
          <a:p>
            <a:r>
              <a:rPr lang="en-US" dirty="0" smtClean="0"/>
              <a:t>Promises </a:t>
            </a:r>
            <a:r>
              <a:rPr lang="th-TH" dirty="0" smtClean="0"/>
              <a:t>คล้าย </a:t>
            </a:r>
            <a:r>
              <a:rPr lang="en-US" dirty="0" smtClean="0"/>
              <a:t>event </a:t>
            </a:r>
            <a:r>
              <a:rPr lang="en-US" dirty="0"/>
              <a:t>listeners </a:t>
            </a:r>
            <a:r>
              <a:rPr lang="th-TH" dirty="0" smtClean="0"/>
              <a:t>ยกเว้น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th-TH" dirty="0" smtClean="0"/>
              <a:t>เป็นการทำงานที่ให้สำเร็จ หรือล้มเหลว อย่างใดอย่างหนึ่งเพียงครั้งเดียว</a:t>
            </a:r>
            <a:r>
              <a:rPr lang="en-US" dirty="0" smtClean="0"/>
              <a:t> </a:t>
            </a:r>
          </a:p>
          <a:p>
            <a:pPr lvl="1"/>
            <a:r>
              <a:rPr lang="th-TH" dirty="0" smtClean="0"/>
              <a:t>เราสามารถผูกฟังก์ชัน</a:t>
            </a:r>
            <a:r>
              <a:rPr lang="en-US" dirty="0" smtClean="0"/>
              <a:t> callback</a:t>
            </a:r>
            <a:r>
              <a:rPr lang="th-TH" dirty="0" smtClean="0"/>
              <a:t> (ทั้งกรณี สำเร็จ และ</a:t>
            </a:r>
            <a:r>
              <a:rPr lang="en-US" dirty="0" smtClean="0"/>
              <a:t>/</a:t>
            </a:r>
            <a:r>
              <a:rPr lang="th-TH" dirty="0" smtClean="0"/>
              <a:t>หรือ ล้มเหลว) กับการทำ </a:t>
            </a:r>
            <a:r>
              <a:rPr lang="en-US" dirty="0" smtClean="0"/>
              <a:t>Promise </a:t>
            </a:r>
            <a:r>
              <a:rPr lang="th-TH" dirty="0" smtClean="0"/>
              <a:t>นั้น</a:t>
            </a:r>
            <a:r>
              <a:rPr lang="en-US" dirty="0" smtClean="0"/>
              <a:t>, </a:t>
            </a:r>
            <a:r>
              <a:rPr lang="th-TH" dirty="0" smtClean="0"/>
              <a:t>เมื่อ</a:t>
            </a:r>
            <a:r>
              <a:rPr lang="en-US" dirty="0" smtClean="0"/>
              <a:t> Promise </a:t>
            </a:r>
            <a:r>
              <a:rPr lang="th-TH" dirty="0" smtClean="0"/>
              <a:t>จบ</a:t>
            </a:r>
            <a:r>
              <a:rPr lang="th-TH" dirty="0"/>
              <a:t>การ</a:t>
            </a:r>
            <a:r>
              <a:rPr lang="th-TH" dirty="0" smtClean="0"/>
              <a:t>ทำงาน</a:t>
            </a:r>
            <a:r>
              <a:rPr lang="en-US" dirty="0" smtClean="0"/>
              <a:t> </a:t>
            </a:r>
            <a:r>
              <a:rPr lang="th-TH" dirty="0" smtClean="0"/>
              <a:t>ฟังก์ชัน </a:t>
            </a:r>
            <a:r>
              <a:rPr lang="en-US" dirty="0" smtClean="0"/>
              <a:t>callback </a:t>
            </a:r>
            <a:r>
              <a:rPr lang="th-TH" dirty="0" smtClean="0"/>
              <a:t>จะถูกเรียกตามกรณีสำเร็จหรือล้มเหลวได้อย่างถูกต้อง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6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ประโยชน์ของ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84" name="HighlightTextShape20180125100241477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ช่วยให้ </a:t>
            </a:r>
            <a:r>
              <a:rPr lang="en-US" dirty="0" smtClean="0"/>
              <a:t>Asynchronous tasks </a:t>
            </a:r>
            <a:r>
              <a:rPr lang="th-TH" dirty="0" smtClean="0"/>
              <a:t>ให้พฤติกรรมแบบ </a:t>
            </a:r>
            <a:r>
              <a:rPr lang="en-US" dirty="0" smtClean="0"/>
              <a:t>synchronous tasks</a:t>
            </a:r>
            <a:endParaRPr lang="th-TH" dirty="0" smtClean="0"/>
          </a:p>
          <a:p>
            <a:pPr lvl="1"/>
            <a:r>
              <a:rPr lang="th-TH" dirty="0" smtClean="0"/>
              <a:t>ทำเพียง </a:t>
            </a:r>
            <a:r>
              <a:rPr lang="en-US" dirty="0" smtClean="0"/>
              <a:t>.then </a:t>
            </a:r>
            <a:r>
              <a:rPr lang="th-TH" dirty="0" smtClean="0"/>
              <a:t>หรือ </a:t>
            </a:r>
            <a:r>
              <a:rPr lang="en-US" dirty="0" smtClean="0"/>
              <a:t>.catch </a:t>
            </a:r>
            <a:r>
              <a:rPr lang="th-TH" dirty="0" smtClean="0"/>
              <a:t>เมื่อสิ้นสุดการทำงานของ </a:t>
            </a:r>
            <a:r>
              <a:rPr lang="en-US" dirty="0" err="1" smtClean="0"/>
              <a:t>async</a:t>
            </a:r>
            <a:r>
              <a:rPr lang="en-US" dirty="0" smtClean="0"/>
              <a:t> task </a:t>
            </a:r>
            <a:r>
              <a:rPr lang="th-TH" dirty="0" smtClean="0"/>
              <a:t>นั้น</a:t>
            </a:r>
            <a:endParaRPr lang="en-US" dirty="0" smtClean="0"/>
          </a:p>
          <a:p>
            <a:r>
              <a:rPr lang="th-TH" dirty="0" smtClean="0"/>
              <a:t>ช่วยให้โค้ดง่ายขึ้น</a:t>
            </a:r>
          </a:p>
          <a:p>
            <a:pPr lvl="1"/>
            <a:r>
              <a:rPr lang="th-TH" dirty="0"/>
              <a:t>ใช้ฟังก์ชัน </a:t>
            </a:r>
            <a:r>
              <a:rPr lang="en-US" dirty="0"/>
              <a:t>callback </a:t>
            </a:r>
            <a:r>
              <a:rPr lang="th-TH" dirty="0"/>
              <a:t>เป็น </a:t>
            </a:r>
            <a:r>
              <a:rPr lang="en-US" dirty="0"/>
              <a:t>"result"</a:t>
            </a:r>
            <a:r>
              <a:rPr lang="th-TH" dirty="0"/>
              <a:t> แทนใส่เป็น</a:t>
            </a:r>
            <a:r>
              <a:rPr lang="th-TH" dirty="0" smtClean="0"/>
              <a:t>พารามิเตอร์</a:t>
            </a:r>
            <a:endParaRPr lang="th-TH" dirty="0" smtClean="0"/>
          </a:p>
          <a:p>
            <a:r>
              <a:rPr lang="th-TH" dirty="0" smtClean="0"/>
              <a:t>สามารถ </a:t>
            </a:r>
            <a:r>
              <a:rPr lang="en-US" dirty="0" smtClean="0"/>
              <a:t>Chain multiple </a:t>
            </a:r>
            <a:r>
              <a:rPr lang="en-US" dirty="0" err="1" smtClean="0"/>
              <a:t>async</a:t>
            </a:r>
            <a:r>
              <a:rPr lang="en-US" dirty="0" smtClean="0"/>
              <a:t> methods </a:t>
            </a:r>
            <a:r>
              <a:rPr lang="th-TH" dirty="0" smtClean="0"/>
              <a:t>ได้</a:t>
            </a:r>
          </a:p>
          <a:p>
            <a:pPr lvl="1"/>
            <a:r>
              <a:rPr lang="th-TH" dirty="0"/>
              <a:t>สามารถร้อยสาย (</a:t>
            </a:r>
            <a:r>
              <a:rPr lang="en-US" dirty="0"/>
              <a:t>sequence) </a:t>
            </a:r>
            <a:r>
              <a:rPr lang="th-TH" dirty="0"/>
              <a:t>ของ</a:t>
            </a:r>
            <a:r>
              <a:rPr lang="en-US" dirty="0"/>
              <a:t> operations </a:t>
            </a:r>
            <a:r>
              <a:rPr lang="th-TH" dirty="0" smtClean="0"/>
              <a:t>ได้</a:t>
            </a:r>
            <a:endParaRPr lang="th-TH" dirty="0" smtClean="0"/>
          </a:p>
          <a:p>
            <a:pPr lvl="1"/>
            <a:r>
              <a:rPr lang="th-TH" dirty="0" smtClean="0"/>
              <a:t>จับ (</a:t>
            </a:r>
            <a:r>
              <a:rPr lang="en-US" dirty="0" smtClean="0"/>
              <a:t>Catch</a:t>
            </a:r>
            <a:r>
              <a:rPr lang="th-TH" dirty="0" smtClean="0"/>
              <a:t>) ความผิดพลาด (</a:t>
            </a:r>
            <a:r>
              <a:rPr lang="en-US" dirty="0" smtClean="0"/>
              <a:t>errors</a:t>
            </a:r>
            <a:r>
              <a:rPr lang="th-TH" dirty="0" smtClean="0"/>
              <a:t>) อยู่ในสาย </a:t>
            </a:r>
            <a:r>
              <a:rPr lang="en-US" dirty="0" smtClean="0"/>
              <a:t>chain </a:t>
            </a:r>
            <a:r>
              <a:rPr lang="th-TH" dirty="0" smtClean="0"/>
              <a:t>ของการประมวลผลได้</a:t>
            </a:r>
            <a:endParaRPr lang="en-US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636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ฟังก์ชันที่มี </a:t>
            </a:r>
            <a:r>
              <a:rPr lang="en-US" dirty="0" smtClean="0"/>
              <a:t>callback (</a:t>
            </a:r>
            <a:r>
              <a:rPr lang="th-TH" dirty="0" smtClean="0"/>
              <a:t>แบบไม่ใช้ </a:t>
            </a:r>
            <a:r>
              <a:rPr lang="en-US" dirty="0" smtClean="0"/>
              <a:t>Promise)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</a:rPr>
              <a:t>printStringCB</a:t>
            </a:r>
            <a:r>
              <a:rPr lang="en-US" sz="2000" dirty="0">
                <a:latin typeface="Consolas" panose="020B0609020204030204" pitchFamily="49" charset="0"/>
              </a:rPr>
              <a:t>(string, 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success, failure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setTimeout</a:t>
            </a:r>
            <a:r>
              <a:rPr lang="en-US" sz="2000" dirty="0">
                <a:latin typeface="Consolas" panose="020B0609020204030204" pitchFamily="49" charset="0"/>
              </a:rPr>
              <a:t>( () =&gt; {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</a:rPr>
              <a:t>Math.random</a:t>
            </a:r>
            <a:r>
              <a:rPr lang="en-US" sz="2000" dirty="0">
                <a:latin typeface="Consolas" panose="020B0609020204030204" pitchFamily="49" charset="0"/>
              </a:rPr>
              <a:t>() &gt; 0.5)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success(string);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else </a:t>
            </a:r>
            <a:r>
              <a:rPr lang="en-US" sz="2000" b="1" dirty="0" smtClean="0">
                <a:solidFill>
                  <a:srgbClr val="0000CC"/>
                </a:solidFill>
                <a:latin typeface="Consolas" panose="020B0609020204030204" pitchFamily="49" charset="0"/>
              </a:rPr>
              <a:t>failure("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Failed : "+ string);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}, </a:t>
            </a:r>
            <a:r>
              <a:rPr lang="en-US" sz="2000" dirty="0" err="1">
                <a:latin typeface="Consolas" panose="020B0609020204030204" pitchFamily="49" charset="0"/>
              </a:rPr>
              <a:t>Math.floor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Math.random</a:t>
            </a:r>
            <a:r>
              <a:rPr lang="en-US" sz="2000" dirty="0">
                <a:latin typeface="Consolas" panose="020B0609020204030204" pitchFamily="49" charset="0"/>
              </a:rPr>
              <a:t>() * 100) + 1);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ฟังก์ชันแบบใช้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</a:rPr>
              <a:t>printStringP</a:t>
            </a:r>
            <a:r>
              <a:rPr lang="en-US" sz="2000" dirty="0">
                <a:latin typeface="Consolas" panose="020B0609020204030204" pitchFamily="49" charset="0"/>
              </a:rPr>
              <a:t>(string)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return 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new Promise((resolve, reject) </a:t>
            </a:r>
            <a:r>
              <a:rPr lang="en-US" sz="2000" dirty="0">
                <a:latin typeface="Consolas" panose="020B0609020204030204" pitchFamily="49" charset="0"/>
              </a:rPr>
              <a:t>=&gt;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setTimeout</a:t>
            </a:r>
            <a:r>
              <a:rPr lang="en-US" sz="2000" dirty="0">
                <a:latin typeface="Consolas" panose="020B0609020204030204" pitchFamily="49" charset="0"/>
              </a:rPr>
              <a:t>(() =&gt; {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if (</a:t>
            </a:r>
            <a:r>
              <a:rPr lang="en-US" sz="2000" dirty="0" err="1">
                <a:latin typeface="Consolas" panose="020B0609020204030204" pitchFamily="49" charset="0"/>
              </a:rPr>
              <a:t>Math.random</a:t>
            </a:r>
            <a:r>
              <a:rPr lang="en-US" sz="2000" dirty="0">
                <a:latin typeface="Consolas" panose="020B0609020204030204" pitchFamily="49" charset="0"/>
              </a:rPr>
              <a:t>() &gt; 0.5)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resolve(string);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else 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reject("Failed : "+ string);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}, </a:t>
            </a:r>
            <a:r>
              <a:rPr lang="en-US" sz="2000" dirty="0" err="1">
                <a:latin typeface="Consolas" panose="020B0609020204030204" pitchFamily="49" charset="0"/>
              </a:rPr>
              <a:t>Math.floor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Math.random</a:t>
            </a:r>
            <a:r>
              <a:rPr lang="en-US" sz="2000" dirty="0">
                <a:latin typeface="Consolas" panose="020B0609020204030204" pitchFamily="49" charset="0"/>
              </a:rPr>
              <a:t>() * 100) + 1);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1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ตัวอย่างฟังก์ชันการทำงานกรณีสำเร็จและล้มเหลว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</a:rPr>
              <a:t>successCallback</a:t>
            </a:r>
            <a:r>
              <a:rPr lang="en-US" sz="2400" dirty="0">
                <a:latin typeface="Consolas" panose="020B0609020204030204" pitchFamily="49" charset="0"/>
              </a:rPr>
              <a:t>(result)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console.log("It succeeded with " + result);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function </a:t>
            </a:r>
            <a:r>
              <a:rPr lang="en-US" sz="2400" dirty="0" err="1">
                <a:latin typeface="Consolas" panose="020B0609020204030204" pitchFamily="49" charset="0"/>
              </a:rPr>
              <a:t>failureCallback</a:t>
            </a:r>
            <a:r>
              <a:rPr lang="en-US" sz="2400" dirty="0">
                <a:latin typeface="Consolas" panose="020B0609020204030204" pitchFamily="49" charset="0"/>
              </a:rPr>
              <a:t>(error)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console.log("It failed with " + error);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2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th-TH" dirty="0" smtClean="0"/>
              <a:t>แบบใช้ </a:t>
            </a:r>
            <a:r>
              <a:rPr lang="en-US" dirty="0" smtClean="0"/>
              <a:t>Callback </a:t>
            </a:r>
            <a:r>
              <a:rPr lang="th-TH" dirty="0" smtClean="0"/>
              <a:t>(แบบดั้งเดิม)</a:t>
            </a:r>
          </a:p>
          <a:p>
            <a:pPr marL="327025" lvl="1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printString</a:t>
            </a:r>
            <a:r>
              <a:rPr lang="en-US" sz="2000" dirty="0" smtClean="0">
                <a:latin typeface="Consolas" panose="020B0609020204030204" pitchFamily="49" charset="0"/>
              </a:rPr>
              <a:t>("A", </a:t>
            </a:r>
            <a:r>
              <a:rPr lang="en-US" sz="2000" b="1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successCallback</a:t>
            </a:r>
            <a:r>
              <a:rPr lang="en-US" sz="2000" b="1" dirty="0" smtClean="0">
                <a:solidFill>
                  <a:srgbClr val="0000CC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rgbClr val="0000CC"/>
                </a:solidFill>
                <a:latin typeface="Consolas" panose="020B0609020204030204" pitchFamily="49" charset="0"/>
              </a:rPr>
              <a:t>failureCallback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</a:p>
          <a:p>
            <a:pPr marL="327025" lvl="1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printString</a:t>
            </a:r>
            <a:r>
              <a:rPr lang="en-US" sz="2000" dirty="0" smtClean="0">
                <a:latin typeface="Consolas" panose="020B0609020204030204" pitchFamily="49" charset="0"/>
              </a:rPr>
              <a:t>("B", </a:t>
            </a:r>
            <a:r>
              <a:rPr lang="en-US" sz="20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successCallback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failureCallback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th-TH" dirty="0" smtClean="0"/>
              <a:t>แบบใช้ </a:t>
            </a:r>
            <a:r>
              <a:rPr lang="en-US" dirty="0" smtClean="0"/>
              <a:t>Promise</a:t>
            </a:r>
          </a:p>
          <a:p>
            <a:pPr marL="327025" lvl="1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printString</a:t>
            </a:r>
            <a:r>
              <a:rPr lang="en-US" sz="2000" dirty="0" smtClean="0">
                <a:latin typeface="Consolas" panose="020B0609020204030204" pitchFamily="49" charset="0"/>
              </a:rPr>
              <a:t>("C")</a:t>
            </a:r>
            <a:endParaRPr lang="en-US" sz="2000" dirty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.then(</a:t>
            </a:r>
            <a:r>
              <a:rPr lang="en-US" sz="20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successCallback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failureCallback</a:t>
            </a:r>
            <a:r>
              <a:rPr lang="en-US" sz="2000" b="1" dirty="0" smtClean="0">
                <a:solidFill>
                  <a:srgbClr val="0000CC"/>
                </a:solidFill>
                <a:latin typeface="Consolas" panose="020B0609020204030204" pitchFamily="49" charset="0"/>
              </a:rPr>
              <a:t>);</a:t>
            </a:r>
            <a:endParaRPr lang="th-TH" sz="2000" b="1" dirty="0" smtClean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printString</a:t>
            </a:r>
            <a:r>
              <a:rPr lang="en-US" sz="2000" dirty="0" smtClean="0">
                <a:latin typeface="Consolas" panose="020B0609020204030204" pitchFamily="49" charset="0"/>
              </a:rPr>
              <a:t>("</a:t>
            </a:r>
            <a:r>
              <a:rPr lang="en-US" sz="2000" dirty="0">
                <a:latin typeface="Consolas" panose="020B0609020204030204" pitchFamily="49" charset="0"/>
              </a:rPr>
              <a:t>D</a:t>
            </a:r>
            <a:r>
              <a:rPr lang="en-US" sz="2000" dirty="0" smtClean="0">
                <a:latin typeface="Consolas" panose="020B0609020204030204" pitchFamily="49" charset="0"/>
              </a:rPr>
              <a:t>")</a:t>
            </a:r>
            <a:endParaRPr lang="en-US" sz="2000" dirty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.then(</a:t>
            </a:r>
            <a:r>
              <a:rPr lang="en-US" sz="20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successCallback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failureCallback</a:t>
            </a:r>
            <a:r>
              <a:rPr lang="en-US" sz="2000" b="1" dirty="0">
                <a:solidFill>
                  <a:srgbClr val="0000CC"/>
                </a:solidFill>
                <a:latin typeface="Consolas" panose="020B0609020204030204" pitchFamily="49" charset="0"/>
              </a:rPr>
              <a:t>);</a:t>
            </a:r>
            <a:endParaRPr lang="en-US" sz="2000" b="1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การทำงานของ </a:t>
            </a: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แต่ละ </a:t>
            </a:r>
            <a:r>
              <a:rPr lang="en-US" dirty="0" smtClean="0"/>
              <a:t>.then() method </a:t>
            </a:r>
            <a:r>
              <a:rPr lang="th-TH" dirty="0" smtClean="0"/>
              <a:t>คืนวัตถุ </a:t>
            </a:r>
            <a:r>
              <a:rPr lang="en-US" b="1" dirty="0" smtClean="0">
                <a:solidFill>
                  <a:srgbClr val="0000CC"/>
                </a:solidFill>
              </a:rPr>
              <a:t>promise</a:t>
            </a:r>
            <a:r>
              <a:rPr lang="th-TH" b="1" dirty="0" smtClean="0">
                <a:solidFill>
                  <a:srgbClr val="0000CC"/>
                </a:solidFill>
              </a:rPr>
              <a:t> </a:t>
            </a:r>
            <a:r>
              <a:rPr lang="th-TH" b="1" dirty="0" smtClean="0">
                <a:solidFill>
                  <a:srgbClr val="0000CC"/>
                </a:solidFill>
              </a:rPr>
              <a:t>ใหม่</a:t>
            </a: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th-TH" dirty="0" smtClean="0"/>
              <a:t>ทำให้ </a:t>
            </a:r>
            <a:r>
              <a:rPr lang="en-US" dirty="0" smtClean="0"/>
              <a:t>promises </a:t>
            </a:r>
            <a:r>
              <a:rPr lang="th-TH" dirty="0" smtClean="0"/>
              <a:t>สามารถร้อยต่อ (</a:t>
            </a:r>
            <a:r>
              <a:rPr lang="en-US" dirty="0" smtClean="0"/>
              <a:t>chained</a:t>
            </a:r>
            <a:r>
              <a:rPr lang="th-TH" dirty="0" smtClean="0"/>
              <a:t>) </a:t>
            </a:r>
            <a:r>
              <a:rPr lang="th-TH" dirty="0" smtClean="0"/>
              <a:t>ได้</a:t>
            </a:r>
            <a:r>
              <a:rPr lang="en-US" dirty="0" smtClean="0"/>
              <a:t>:</a:t>
            </a:r>
            <a:endParaRPr lang="th-TH" dirty="0" smtClean="0"/>
          </a:p>
          <a:p>
            <a:pPr lvl="1">
              <a:spcAft>
                <a:spcPts val="1200"/>
              </a:spcAft>
            </a:pPr>
            <a:endParaRPr lang="th-TH" dirty="0"/>
          </a:p>
          <a:p>
            <a:pPr lvl="1">
              <a:spcAft>
                <a:spcPts val="1200"/>
              </a:spcAft>
            </a:pPr>
            <a:endParaRPr lang="th-TH" dirty="0" smtClean="0"/>
          </a:p>
          <a:p>
            <a:r>
              <a:rPr lang="th-TH" dirty="0" smtClean="0"/>
              <a:t>ร้อย</a:t>
            </a:r>
            <a:r>
              <a:rPr lang="th-TH" dirty="0"/>
              <a:t>สาย (</a:t>
            </a:r>
            <a:r>
              <a:rPr lang="en-US" dirty="0"/>
              <a:t>Chaining</a:t>
            </a:r>
            <a:r>
              <a:rPr lang="th-TH" dirty="0"/>
              <a:t>)</a:t>
            </a:r>
            <a:r>
              <a:rPr lang="en-US" dirty="0"/>
              <a:t> promises </a:t>
            </a:r>
            <a:r>
              <a:rPr lang="th-TH" dirty="0"/>
              <a:t>ได้</a:t>
            </a:r>
            <a:endParaRPr lang="en-US" dirty="0"/>
          </a:p>
          <a:p>
            <a:r>
              <a:rPr lang="th-TH" dirty="0" smtClean="0"/>
              <a:t>การคืนค่า</a:t>
            </a:r>
            <a:r>
              <a:rPr lang="en-US" dirty="0" smtClean="0"/>
              <a:t> </a:t>
            </a:r>
            <a:r>
              <a:rPr lang="th-TH" dirty="0"/>
              <a:t>(</a:t>
            </a:r>
            <a:r>
              <a:rPr lang="en-US" dirty="0"/>
              <a:t>value</a:t>
            </a:r>
            <a:r>
              <a:rPr lang="th-TH" dirty="0"/>
              <a:t>) ของ</a:t>
            </a:r>
            <a:r>
              <a:rPr lang="en-US" dirty="0"/>
              <a:t> promise:</a:t>
            </a:r>
          </a:p>
          <a:p>
            <a:pPr lvl="1"/>
            <a:r>
              <a:rPr lang="th-TH" dirty="0" smtClean="0"/>
              <a:t>คืน </a:t>
            </a:r>
            <a:r>
              <a:rPr lang="en-US" dirty="0"/>
              <a:t>success handler, </a:t>
            </a:r>
            <a:r>
              <a:rPr lang="th-TH" dirty="0"/>
              <a:t>ถ้า </a:t>
            </a:r>
            <a:r>
              <a:rPr lang="en-US" dirty="0"/>
              <a:t>promise </a:t>
            </a:r>
            <a:r>
              <a:rPr lang="th-TH" dirty="0"/>
              <a:t>ตัวก่อน (</a:t>
            </a:r>
            <a:r>
              <a:rPr lang="en-US" dirty="0"/>
              <a:t>previous) </a:t>
            </a:r>
            <a:r>
              <a:rPr lang="th-TH" dirty="0"/>
              <a:t>ทำงานสำเร็จ</a:t>
            </a:r>
          </a:p>
          <a:p>
            <a:pPr lvl="1"/>
            <a:r>
              <a:rPr lang="th-TH" dirty="0" smtClean="0"/>
              <a:t>คืน </a:t>
            </a:r>
            <a:r>
              <a:rPr lang="en-US" dirty="0" smtClean="0"/>
              <a:t>error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th-TH" dirty="0"/>
              <a:t>ถ้า </a:t>
            </a:r>
            <a:r>
              <a:rPr lang="en-US" dirty="0"/>
              <a:t>promise </a:t>
            </a:r>
            <a:r>
              <a:rPr lang="th-TH" dirty="0"/>
              <a:t>ตัวก่อนทำงาน</a:t>
            </a:r>
            <a:r>
              <a:rPr lang="th-TH" dirty="0" smtClean="0"/>
              <a:t>ล้มเหลว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1067" y="2636912"/>
            <a:ext cx="5659324" cy="132343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asyncCompute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000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then(add)</a:t>
            </a:r>
            <a:endParaRPr lang="en-US" sz="2000" noProof="1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then(print, 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onError</a:t>
            </a: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.catch(err);</a:t>
            </a:r>
            <a:endParaRPr lang="en-US" sz="2000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32568</TotalTime>
  <Words>934</Words>
  <Application>Microsoft Office PowerPoint</Application>
  <PresentationFormat>On-screen Show (4:3)</PresentationFormat>
  <Paragraphs>158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Lecture</vt:lpstr>
      <vt:lpstr>Promise</vt:lpstr>
      <vt:lpstr>Promise</vt:lpstr>
      <vt:lpstr>ลักษณะของ Promise</vt:lpstr>
      <vt:lpstr>ประโยชน์ของ Promise</vt:lpstr>
      <vt:lpstr>ฟังก์ชันที่มี callback (แบบไม่ใช้ Promise)</vt:lpstr>
      <vt:lpstr>ฟังก์ชันแบบใช้ Promise</vt:lpstr>
      <vt:lpstr>ตัวอย่างฟังก์ชันการทำงานกรณีสำเร็จและล้มเหลว</vt:lpstr>
      <vt:lpstr>การใช้งาน</vt:lpstr>
      <vt:lpstr>การทำงานของ Promises</vt:lpstr>
      <vt:lpstr>ตัวอย่างแสดงการทำงานของ Promise</vt:lpstr>
      <vt:lpstr>ตัวอย่างแสดงการทำงานของ Promise</vt:lpstr>
      <vt:lpstr>ตัวอย่างจาก https://developers.google.com/web/fundamentals/primers/promises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Yaowadee</dc:creator>
  <cp:lastModifiedBy>Yao</cp:lastModifiedBy>
  <cp:revision>572</cp:revision>
  <cp:lastPrinted>2000-06-05T04:52:20Z</cp:lastPrinted>
  <dcterms:created xsi:type="dcterms:W3CDTF">2010-06-14T11:32:02Z</dcterms:created>
  <dcterms:modified xsi:type="dcterms:W3CDTF">2018-05-05T04:54:14Z</dcterms:modified>
</cp:coreProperties>
</file>