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 Bold" charset="1" panose="00000800000000000000"/>
      <p:regular r:id="rId14"/>
    </p:embeddedFont>
    <p:embeddedFont>
      <p:font typeface="Now Bold Bold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4634" y="4512209"/>
            <a:ext cx="8547187" cy="225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LEARN?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4634" y="3432013"/>
            <a:ext cx="8547187" cy="13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WHAT SHOULD 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93" y="6716757"/>
            <a:ext cx="7827699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Built by: Ayu Wilis Bromanti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589607" y="0"/>
            <a:ext cx="8698393" cy="10400373"/>
            <a:chOff x="0" y="0"/>
            <a:chExt cx="8603361" cy="10286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2794" y="-128"/>
              <a:ext cx="8606155" cy="10286874"/>
            </a:xfrm>
            <a:custGeom>
              <a:avLst/>
              <a:gdLst/>
              <a:ahLst/>
              <a:cxnLst/>
              <a:rect r="r" b="b" t="t" l="l"/>
              <a:pathLst>
                <a:path h="10286874" w="8606155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11647" t="0" r="-11647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584476" y="8616204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92965" y="5143500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86643" y="2995865"/>
            <a:ext cx="5189556" cy="88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About WSL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6643" y="4460215"/>
            <a:ext cx="6157357" cy="1621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WSL (What Should I Learn) adalah aplikasi chat berbasis web yang dapat membantu untuk memberikan rekomendasi-rekomendasi materi belajar.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3342879" y="-64805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89970" y="7909420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6566876" y="3081908"/>
            <a:ext cx="0" cy="55381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4327715" y="6542790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11427" y="3691240"/>
            <a:ext cx="3435036" cy="918091"/>
          </a:xfrm>
          <a:custGeom>
            <a:avLst/>
            <a:gdLst/>
            <a:ahLst/>
            <a:cxnLst/>
            <a:rect r="r" b="b" t="t" l="l"/>
            <a:pathLst>
              <a:path h="918091" w="3435036">
                <a:moveTo>
                  <a:pt x="0" y="0"/>
                </a:moveTo>
                <a:lnTo>
                  <a:pt x="3435036" y="0"/>
                </a:lnTo>
                <a:lnTo>
                  <a:pt x="3435036" y="918092"/>
                </a:lnTo>
                <a:lnTo>
                  <a:pt x="0" y="918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38256" y="3425953"/>
            <a:ext cx="1677182" cy="1448666"/>
          </a:xfrm>
          <a:custGeom>
            <a:avLst/>
            <a:gdLst/>
            <a:ahLst/>
            <a:cxnLst/>
            <a:rect r="r" b="b" t="t" l="l"/>
            <a:pathLst>
              <a:path h="1448666" w="1677182">
                <a:moveTo>
                  <a:pt x="0" y="0"/>
                </a:moveTo>
                <a:lnTo>
                  <a:pt x="1677181" y="0"/>
                </a:lnTo>
                <a:lnTo>
                  <a:pt x="1677181" y="1448666"/>
                </a:lnTo>
                <a:lnTo>
                  <a:pt x="0" y="14486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2457460" y="3081908"/>
            <a:ext cx="0" cy="55381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3823610" y="3258383"/>
            <a:ext cx="3075882" cy="1616236"/>
          </a:xfrm>
          <a:custGeom>
            <a:avLst/>
            <a:gdLst/>
            <a:ahLst/>
            <a:cxnLst/>
            <a:rect r="r" b="b" t="t" l="l"/>
            <a:pathLst>
              <a:path h="1616236" w="3075882">
                <a:moveTo>
                  <a:pt x="0" y="0"/>
                </a:moveTo>
                <a:lnTo>
                  <a:pt x="3075882" y="0"/>
                </a:lnTo>
                <a:lnTo>
                  <a:pt x="3075882" y="1616236"/>
                </a:lnTo>
                <a:lnTo>
                  <a:pt x="0" y="1616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79652" y="5812874"/>
            <a:ext cx="3066811" cy="31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Back 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57520" y="1560523"/>
            <a:ext cx="5372960" cy="89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Technology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6492" y="5080787"/>
            <a:ext cx="3413332" cy="57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Laravel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43441" y="5812874"/>
            <a:ext cx="3066811" cy="31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Front End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90281" y="5080787"/>
            <a:ext cx="3413332" cy="57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Vue CDN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86160" y="5080787"/>
            <a:ext cx="3413332" cy="57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MySQL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38560" y="5812874"/>
            <a:ext cx="3066811" cy="31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Database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7424" y="5365097"/>
            <a:ext cx="18288000" cy="4921903"/>
            <a:chOff x="0" y="0"/>
            <a:chExt cx="4816593" cy="12963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296304"/>
            </a:xfrm>
            <a:custGeom>
              <a:avLst/>
              <a:gdLst/>
              <a:ahLst/>
              <a:cxnLst/>
              <a:rect r="r" b="b" t="t" l="l"/>
              <a:pathLst>
                <a:path h="12963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6304"/>
                  </a:lnTo>
                  <a:lnTo>
                    <a:pt x="0" y="1296304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143324" y="5365097"/>
            <a:ext cx="0" cy="3893203"/>
          </a:xfrm>
          <a:prstGeom prst="line">
            <a:avLst/>
          </a:prstGeom>
          <a:ln cap="rnd" w="76200">
            <a:solidFill>
              <a:srgbClr val="04001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911296" y="3154118"/>
            <a:ext cx="6470028" cy="5432161"/>
            <a:chOff x="0" y="0"/>
            <a:chExt cx="8764270" cy="73583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05460" y="585470"/>
              <a:ext cx="7753350" cy="4354830"/>
            </a:xfrm>
            <a:custGeom>
              <a:avLst/>
              <a:gdLst/>
              <a:ahLst/>
              <a:cxnLst/>
              <a:rect r="r" b="b" t="t" l="l"/>
              <a:pathLst>
                <a:path h="4354830" w="7753350">
                  <a:moveTo>
                    <a:pt x="0" y="0"/>
                  </a:moveTo>
                  <a:lnTo>
                    <a:pt x="7753350" y="0"/>
                  </a:lnTo>
                  <a:lnTo>
                    <a:pt x="7753350" y="4354830"/>
                  </a:lnTo>
                  <a:lnTo>
                    <a:pt x="0" y="4354830"/>
                  </a:lnTo>
                  <a:close/>
                </a:path>
              </a:pathLst>
            </a:custGeom>
            <a:blipFill>
              <a:blip r:embed="rId3"/>
              <a:stretch>
                <a:fillRect l="-9778" t="0" r="-9778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218335" y="7261804"/>
            <a:ext cx="3345658" cy="105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8"/>
              </a:lnSpc>
            </a:pPr>
            <a:r>
              <a:rPr lang="en-US" sz="1958">
                <a:solidFill>
                  <a:srgbClr val="FFFFFF"/>
                </a:solidFill>
                <a:latin typeface="DM Sans"/>
              </a:rPr>
              <a:t>User mengirim pesan pada kolom chat, kemudian pesan akkan otomatis dibalas.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52504" y="2960162"/>
            <a:ext cx="2277319" cy="34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6"/>
              </a:lnSpc>
            </a:pPr>
            <a:r>
              <a:rPr lang="en-US" sz="1946">
                <a:solidFill>
                  <a:srgbClr val="B100E8"/>
                </a:solidFill>
                <a:latin typeface="Now Bold"/>
              </a:rPr>
              <a:t>Chatting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656150" y="3154118"/>
            <a:ext cx="6470028" cy="5432161"/>
            <a:chOff x="0" y="0"/>
            <a:chExt cx="8764270" cy="73583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05460" y="585470"/>
              <a:ext cx="7753350" cy="4354830"/>
            </a:xfrm>
            <a:custGeom>
              <a:avLst/>
              <a:gdLst/>
              <a:ahLst/>
              <a:cxnLst/>
              <a:rect r="r" b="b" t="t" l="l"/>
              <a:pathLst>
                <a:path h="4354830" w="7753350">
                  <a:moveTo>
                    <a:pt x="0" y="0"/>
                  </a:moveTo>
                  <a:lnTo>
                    <a:pt x="7753350" y="0"/>
                  </a:lnTo>
                  <a:lnTo>
                    <a:pt x="7753350" y="4354830"/>
                  </a:lnTo>
                  <a:lnTo>
                    <a:pt x="0" y="4354830"/>
                  </a:lnTo>
                  <a:close/>
                </a:path>
              </a:pathLst>
            </a:custGeom>
            <a:blipFill>
              <a:blip r:embed="rId4"/>
              <a:stretch>
                <a:fillRect l="-9778" t="0" r="-9778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702221" y="1357120"/>
            <a:ext cx="10883558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Use Flow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49080" y="2960162"/>
            <a:ext cx="2277319" cy="34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6"/>
              </a:lnSpc>
            </a:pPr>
            <a:r>
              <a:rPr lang="en-US" sz="1946">
                <a:solidFill>
                  <a:srgbClr val="B100E8"/>
                </a:solidFill>
                <a:latin typeface="Now Bold"/>
              </a:rPr>
              <a:t>LOGIN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47681" y="7458328"/>
            <a:ext cx="3880117" cy="69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8"/>
              </a:lnSpc>
            </a:pPr>
            <a:r>
              <a:rPr lang="en-US" sz="1958">
                <a:solidFill>
                  <a:srgbClr val="FFFFFF"/>
                </a:solidFill>
                <a:latin typeface="DM Sans"/>
              </a:rPr>
              <a:t>User melakukan Login / Register terlebih dahulu.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41139" y="4749861"/>
            <a:ext cx="6437528" cy="49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925">
                <a:solidFill>
                  <a:srgbClr val="B100E8"/>
                </a:solidFill>
                <a:latin typeface="Now Bold"/>
              </a:rPr>
              <a:t>For watching this presentation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4634" y="3432013"/>
            <a:ext cx="11370537" cy="138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71016" y="6021463"/>
            <a:ext cx="5221384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+62 857-9225-3625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005377" y="6644949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05377" y="7367389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005377" y="5919646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09" y="0"/>
                </a:lnTo>
                <a:lnTo>
                  <a:pt x="603509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005377" y="8089829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771016" y="6746766"/>
            <a:ext cx="5221384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ayuwilisbromanti@gmail.com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71016" y="7470492"/>
            <a:ext cx="5221384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github.com/ayuwilisbromanti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71016" y="8191646"/>
            <a:ext cx="7274155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Everywhere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DAFmw4idWi4</dc:identifier>
  <dcterms:modified xsi:type="dcterms:W3CDTF">2011-08-01T06:04:30Z</dcterms:modified>
  <cp:revision>1</cp:revision>
  <dc:title>WSL Presentation</dc:title>
</cp:coreProperties>
</file>