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M Sans" pitchFamily="2" charset="0"/>
      <p:regular r:id="rId11"/>
    </p:embeddedFont>
    <p:embeddedFont>
      <p:font typeface="DM Sans Italics" panose="020B0604020202020204" charset="0"/>
      <p:regular r:id="rId12"/>
    </p:embeddedFont>
    <p:embeddedFont>
      <p:font typeface="Now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74634" y="4512209"/>
            <a:ext cx="8547187" cy="225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LEARN?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74634" y="3432013"/>
            <a:ext cx="8547187" cy="130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WHAT SHOULD 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593" y="6716757"/>
            <a:ext cx="7827699" cy="43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Built by: Ayu Wilis Bromanti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589607" y="0"/>
            <a:ext cx="8698393" cy="10400373"/>
            <a:chOff x="0" y="0"/>
            <a:chExt cx="8603361" cy="10286746"/>
          </a:xfrm>
        </p:grpSpPr>
        <p:sp>
          <p:nvSpPr>
            <p:cNvPr id="5" name="Freeform 5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11647" r="-11647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7584476" y="8616204"/>
            <a:ext cx="4010261" cy="4005248"/>
          </a:xfrm>
          <a:custGeom>
            <a:avLst/>
            <a:gdLst/>
            <a:ahLst/>
            <a:cxnLst/>
            <a:rect l="l" t="t" r="r" b="b"/>
            <a:pathLst>
              <a:path w="4010261" h="4005248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792965" y="5143500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86643" y="2995865"/>
            <a:ext cx="5189556" cy="88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3"/>
              </a:lnSpc>
            </a:pPr>
            <a:r>
              <a:rPr lang="en-US" sz="5160">
                <a:solidFill>
                  <a:srgbClr val="048AFF"/>
                </a:solidFill>
                <a:latin typeface="Now Bold"/>
              </a:rPr>
              <a:t>About WSL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86643" y="4460215"/>
            <a:ext cx="6157357" cy="162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"/>
              </a:rPr>
              <a:t>WSL (What Should I Learn) adalah aplikasi chat berbasis web yang dapat membantu untuk memberikan rekomendasi-rekomendasi materi belajar.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342879" y="-6480576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6566876" y="308190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11427" y="3691240"/>
            <a:ext cx="3435036" cy="918091"/>
          </a:xfrm>
          <a:custGeom>
            <a:avLst/>
            <a:gdLst/>
            <a:ahLst/>
            <a:cxnLst/>
            <a:rect l="l" t="t" r="r" b="b"/>
            <a:pathLst>
              <a:path w="3435036" h="918091">
                <a:moveTo>
                  <a:pt x="0" y="0"/>
                </a:moveTo>
                <a:lnTo>
                  <a:pt x="3435036" y="0"/>
                </a:lnTo>
                <a:lnTo>
                  <a:pt x="3435036" y="918092"/>
                </a:lnTo>
                <a:lnTo>
                  <a:pt x="0" y="918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38256" y="3425953"/>
            <a:ext cx="1677182" cy="1448666"/>
          </a:xfrm>
          <a:custGeom>
            <a:avLst/>
            <a:gdLst/>
            <a:ahLst/>
            <a:cxnLst/>
            <a:rect l="l" t="t" r="r" b="b"/>
            <a:pathLst>
              <a:path w="1677182" h="1448666">
                <a:moveTo>
                  <a:pt x="0" y="0"/>
                </a:moveTo>
                <a:lnTo>
                  <a:pt x="1677181" y="0"/>
                </a:lnTo>
                <a:lnTo>
                  <a:pt x="1677181" y="1448666"/>
                </a:lnTo>
                <a:lnTo>
                  <a:pt x="0" y="14486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2457460" y="308190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3823610" y="3258383"/>
            <a:ext cx="3075882" cy="1616236"/>
          </a:xfrm>
          <a:custGeom>
            <a:avLst/>
            <a:gdLst/>
            <a:ahLst/>
            <a:cxnLst/>
            <a:rect l="l" t="t" r="r" b="b"/>
            <a:pathLst>
              <a:path w="3075882" h="1616236">
                <a:moveTo>
                  <a:pt x="0" y="0"/>
                </a:moveTo>
                <a:lnTo>
                  <a:pt x="3075882" y="0"/>
                </a:lnTo>
                <a:lnTo>
                  <a:pt x="3075882" y="1616236"/>
                </a:lnTo>
                <a:lnTo>
                  <a:pt x="0" y="1616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79652" y="5812874"/>
            <a:ext cx="3066811" cy="31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Back End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57520" y="1560523"/>
            <a:ext cx="5372960" cy="89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>
                <a:solidFill>
                  <a:srgbClr val="048AFF"/>
                </a:solidFill>
                <a:latin typeface="Now Bold"/>
              </a:rPr>
              <a:t>Technology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26492" y="5080787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Laravel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43441" y="5812874"/>
            <a:ext cx="3066811" cy="31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Front 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90281" y="5080787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Vue CDN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86160" y="5080787"/>
            <a:ext cx="3413332" cy="57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>
                <a:solidFill>
                  <a:srgbClr val="B100E8"/>
                </a:solidFill>
                <a:latin typeface="Now Bold"/>
              </a:rPr>
              <a:t>MySQL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38560" y="5812874"/>
            <a:ext cx="3066811" cy="31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7424" y="5365097"/>
            <a:ext cx="18288000" cy="4921903"/>
            <a:chOff x="0" y="0"/>
            <a:chExt cx="4816593" cy="12963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296304"/>
            </a:xfrm>
            <a:custGeom>
              <a:avLst/>
              <a:gdLst/>
              <a:ahLst/>
              <a:cxnLst/>
              <a:rect l="l" t="t" r="r" b="b"/>
              <a:pathLst>
                <a:path w="4816592" h="1296304">
                  <a:moveTo>
                    <a:pt x="0" y="0"/>
                  </a:moveTo>
                  <a:lnTo>
                    <a:pt x="4816592" y="0"/>
                  </a:lnTo>
                  <a:lnTo>
                    <a:pt x="4816592" y="1296304"/>
                  </a:lnTo>
                  <a:lnTo>
                    <a:pt x="0" y="1296304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89973" y="7705710"/>
            <a:ext cx="5208704" cy="1094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1958" dirty="0">
                <a:solidFill>
                  <a:srgbClr val="FFFFFF"/>
                </a:solidFill>
                <a:latin typeface="DM Sans"/>
              </a:rPr>
              <a:t>User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memasukkan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link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url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kemudian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mengirim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pesan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pada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kolom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chat,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kemudian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pesan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akkan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otomatis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58" dirty="0" err="1">
                <a:solidFill>
                  <a:srgbClr val="FFFFFF"/>
                </a:solidFill>
                <a:latin typeface="DM Sans"/>
              </a:rPr>
              <a:t>dibalas</a:t>
            </a:r>
            <a:r>
              <a:rPr lang="en-US" sz="1958" dirty="0">
                <a:solidFill>
                  <a:srgbClr val="FFFFFF"/>
                </a:solidFill>
                <a:latin typeface="DM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55666" y="2524773"/>
            <a:ext cx="2277319" cy="34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6"/>
              </a:lnSpc>
            </a:pPr>
            <a:r>
              <a:rPr lang="en-US" sz="1946" dirty="0">
                <a:solidFill>
                  <a:srgbClr val="B100E8"/>
                </a:solidFill>
                <a:latin typeface="Now Bold"/>
              </a:rPr>
              <a:t>Chatting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960427" y="2476500"/>
            <a:ext cx="9067800" cy="7249254"/>
            <a:chOff x="0" y="0"/>
            <a:chExt cx="8764270" cy="7358380"/>
          </a:xfrm>
        </p:grpSpPr>
        <p:sp>
          <p:nvSpPr>
            <p:cNvPr id="12" name="Freeform 12"/>
            <p:cNvSpPr/>
            <p:nvPr/>
          </p:nvSpPr>
          <p:spPr>
            <a:xfrm>
              <a:off x="505460" y="585470"/>
              <a:ext cx="7753350" cy="4354830"/>
            </a:xfrm>
            <a:custGeom>
              <a:avLst/>
              <a:gdLst/>
              <a:ahLst/>
              <a:cxnLst/>
              <a:rect l="l" t="t" r="r" b="b"/>
              <a:pathLst>
                <a:path w="7753350" h="4354830">
                  <a:moveTo>
                    <a:pt x="0" y="0"/>
                  </a:moveTo>
                  <a:lnTo>
                    <a:pt x="7753350" y="0"/>
                  </a:lnTo>
                  <a:lnTo>
                    <a:pt x="7753350" y="4354830"/>
                  </a:lnTo>
                  <a:lnTo>
                    <a:pt x="0" y="4354830"/>
                  </a:lnTo>
                  <a:close/>
                </a:path>
              </a:pathLst>
            </a:custGeom>
            <a:blipFill>
              <a:blip r:embed="rId3"/>
              <a:stretch>
                <a:fillRect l="-9778" r="-9778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3702221" y="1357120"/>
            <a:ext cx="10883558" cy="975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Use 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6001244">
            <a:off x="10917706" y="7049713"/>
            <a:ext cx="14283863" cy="12962606"/>
          </a:xfrm>
          <a:custGeom>
            <a:avLst/>
            <a:gdLst/>
            <a:ahLst/>
            <a:cxnLst/>
            <a:rect l="l" t="t" r="r" b="b"/>
            <a:pathLst>
              <a:path w="14283863" h="12962606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84654">
            <a:off x="-6628924" y="-8283079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41139" y="4749861"/>
            <a:ext cx="6437528" cy="49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9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4545481" y="-6937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74634" y="3432013"/>
            <a:ext cx="11370537" cy="138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71016" y="6021463"/>
            <a:ext cx="522138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+62 857-9225-3625</a:t>
            </a:r>
          </a:p>
        </p:txBody>
      </p:sp>
      <p:sp>
        <p:nvSpPr>
          <p:cNvPr id="9" name="Freeform 9"/>
          <p:cNvSpPr/>
          <p:nvPr/>
        </p:nvSpPr>
        <p:spPr>
          <a:xfrm>
            <a:off x="5005377" y="664494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005377" y="736738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005377" y="5919646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005377" y="808982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09" y="0"/>
                </a:lnTo>
                <a:lnTo>
                  <a:pt x="603509" y="603510"/>
                </a:lnTo>
                <a:lnTo>
                  <a:pt x="0" y="6035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771016" y="6746766"/>
            <a:ext cx="522138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ayuwilisbromanti@gmail.com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71016" y="7470492"/>
            <a:ext cx="5221384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github.com/ayuwilisbromanti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71016" y="8191646"/>
            <a:ext cx="7274155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Everywhere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DM Sans Italics</vt:lpstr>
      <vt:lpstr>DM Sans</vt:lpstr>
      <vt:lpstr>Calibri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 Presentation</dc:title>
  <cp:lastModifiedBy>Ayu Wilis Bromanti</cp:lastModifiedBy>
  <cp:revision>2</cp:revision>
  <dcterms:created xsi:type="dcterms:W3CDTF">2006-08-16T00:00:00Z</dcterms:created>
  <dcterms:modified xsi:type="dcterms:W3CDTF">2023-06-25T01:36:42Z</dcterms:modified>
  <dc:identifier>DAFmw4idWi4</dc:identifier>
</cp:coreProperties>
</file>