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5783A-5750-914A-BFD1-564D63AF47A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E9B7-7619-0F48-AAC3-40EEA6F8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17107"/>
              </p:ext>
            </p:extLst>
          </p:nvPr>
        </p:nvGraphicFramePr>
        <p:xfrm>
          <a:off x="1524000" y="1397000"/>
          <a:ext cx="6095999" cy="4280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61148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14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114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114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114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114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114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8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Kroupi</dc:creator>
  <cp:lastModifiedBy>Eleni Kroupi</cp:lastModifiedBy>
  <cp:revision>2</cp:revision>
  <dcterms:created xsi:type="dcterms:W3CDTF">2015-06-02T09:25:29Z</dcterms:created>
  <dcterms:modified xsi:type="dcterms:W3CDTF">2015-06-02T09:51:54Z</dcterms:modified>
</cp:coreProperties>
</file>