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A4F96-DE30-432C-9FA4-2409D6997944}" v="9099" dt="2024-04-04T21:53:00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aran, Aviv Y" userId="8c8bcb9b-e718-4287-85ee-cb472f3df34b" providerId="ADAL" clId="{90DA4F96-DE30-432C-9FA4-2409D6997944}"/>
    <pc:docChg chg="undo redo custSel addSld delSld modSld sldOrd">
      <pc:chgData name="Yaaran, Aviv Y" userId="8c8bcb9b-e718-4287-85ee-cb472f3df34b" providerId="ADAL" clId="{90DA4F96-DE30-432C-9FA4-2409D6997944}" dt="2024-04-04T21:53:00.241" v="9088" actId="20577"/>
      <pc:docMkLst>
        <pc:docMk/>
      </pc:docMkLst>
      <pc:sldChg chg="addSp delSp mod delDesignElem">
        <pc:chgData name="Yaaran, Aviv Y" userId="8c8bcb9b-e718-4287-85ee-cb472f3df34b" providerId="ADAL" clId="{90DA4F96-DE30-432C-9FA4-2409D6997944}" dt="2024-04-04T20:40:13.072" v="750"/>
        <pc:sldMkLst>
          <pc:docMk/>
          <pc:sldMk cId="610713133" sldId="256"/>
        </pc:sldMkLst>
        <pc:spChg chg="add del">
          <ac:chgData name="Yaaran, Aviv Y" userId="8c8bcb9b-e718-4287-85ee-cb472f3df34b" providerId="ADAL" clId="{90DA4F96-DE30-432C-9FA4-2409D6997944}" dt="2024-04-04T20:40:13.072" v="750"/>
          <ac:spMkLst>
            <pc:docMk/>
            <pc:sldMk cId="610713133" sldId="256"/>
            <ac:spMk id="68" creationId="{4D6A640B-6684-4338-9199-6EE758735581}"/>
          </ac:spMkLst>
        </pc:spChg>
        <pc:spChg chg="add del">
          <ac:chgData name="Yaaran, Aviv Y" userId="8c8bcb9b-e718-4287-85ee-cb472f3df34b" providerId="ADAL" clId="{90DA4F96-DE30-432C-9FA4-2409D6997944}" dt="2024-04-04T20:40:13.072" v="750"/>
          <ac:spMkLst>
            <pc:docMk/>
            <pc:sldMk cId="610713133" sldId="256"/>
            <ac:spMk id="126" creationId="{FF5E4228-419E-44B9-B090-94A9540E5B3F}"/>
          </ac:spMkLst>
        </pc:spChg>
        <pc:grpChg chg="add del">
          <ac:chgData name="Yaaran, Aviv Y" userId="8c8bcb9b-e718-4287-85ee-cb472f3df34b" providerId="ADAL" clId="{90DA4F96-DE30-432C-9FA4-2409D6997944}" dt="2024-04-04T20:40:13.072" v="750"/>
          <ac:grpSpMkLst>
            <pc:docMk/>
            <pc:sldMk cId="610713133" sldId="256"/>
            <ac:grpSpMk id="70" creationId="{5BAB052D-92E4-4715-895B-E423230754C2}"/>
          </ac:grpSpMkLst>
        </pc:grpChg>
        <pc:graphicFrameChg chg="add del">
          <ac:chgData name="Yaaran, Aviv Y" userId="8c8bcb9b-e718-4287-85ee-cb472f3df34b" providerId="ADAL" clId="{90DA4F96-DE30-432C-9FA4-2409D6997944}" dt="2024-04-04T20:14:43.001" v="8" actId="478"/>
          <ac:graphicFrameMkLst>
            <pc:docMk/>
            <pc:sldMk cId="610713133" sldId="256"/>
            <ac:graphicFrameMk id="3" creationId="{CEA6F18C-F8C6-048C-F9EB-27D8565E2D93}"/>
          </ac:graphicFrameMkLst>
        </pc:graphicFrameChg>
      </pc:sldChg>
      <pc:sldChg chg="delSp modSp del mod">
        <pc:chgData name="Yaaran, Aviv Y" userId="8c8bcb9b-e718-4287-85ee-cb472f3df34b" providerId="ADAL" clId="{90DA4F96-DE30-432C-9FA4-2409D6997944}" dt="2024-04-04T20:39:58.794" v="747" actId="47"/>
        <pc:sldMkLst>
          <pc:docMk/>
          <pc:sldMk cId="1837161500" sldId="257"/>
        </pc:sldMkLst>
        <pc:spChg chg="del mod">
          <ac:chgData name="Yaaran, Aviv Y" userId="8c8bcb9b-e718-4287-85ee-cb472f3df34b" providerId="ADAL" clId="{90DA4F96-DE30-432C-9FA4-2409D6997944}" dt="2024-04-04T20:39:53.369" v="746" actId="478"/>
          <ac:spMkLst>
            <pc:docMk/>
            <pc:sldMk cId="1837161500" sldId="257"/>
            <ac:spMk id="2" creationId="{A61AF502-6B98-A196-5866-3349C7DEA1CC}"/>
          </ac:spMkLst>
        </pc:spChg>
        <pc:spChg chg="mod">
          <ac:chgData name="Yaaran, Aviv Y" userId="8c8bcb9b-e718-4287-85ee-cb472f3df34b" providerId="ADAL" clId="{90DA4F96-DE30-432C-9FA4-2409D6997944}" dt="2024-04-04T20:39:00.878" v="744"/>
          <ac:spMkLst>
            <pc:docMk/>
            <pc:sldMk cId="1837161500" sldId="257"/>
            <ac:spMk id="3" creationId="{5FEBE785-7F21-2226-718B-60BA37AB07CB}"/>
          </ac:spMkLst>
        </pc:spChg>
      </pc:sldChg>
      <pc:sldChg chg="new del ord">
        <pc:chgData name="Yaaran, Aviv Y" userId="8c8bcb9b-e718-4287-85ee-cb472f3df34b" providerId="ADAL" clId="{90DA4F96-DE30-432C-9FA4-2409D6997944}" dt="2024-04-04T20:08:25.565" v="3" actId="47"/>
        <pc:sldMkLst>
          <pc:docMk/>
          <pc:sldMk cId="1283465250" sldId="258"/>
        </pc:sldMkLst>
      </pc:sldChg>
      <pc:sldChg chg="addSp modSp new mod ord setBg modNotesTx">
        <pc:chgData name="Yaaran, Aviv Y" userId="8c8bcb9b-e718-4287-85ee-cb472f3df34b" providerId="ADAL" clId="{90DA4F96-DE30-432C-9FA4-2409D6997944}" dt="2024-04-04T21:53:00.241" v="9088" actId="20577"/>
        <pc:sldMkLst>
          <pc:docMk/>
          <pc:sldMk cId="2649773741" sldId="258"/>
        </pc:sldMkLst>
        <pc:spChg chg="add mod">
          <ac:chgData name="Yaaran, Aviv Y" userId="8c8bcb9b-e718-4287-85ee-cb472f3df34b" providerId="ADAL" clId="{90DA4F96-DE30-432C-9FA4-2409D6997944}" dt="2024-04-04T20:17:37.510" v="39" actId="12788"/>
          <ac:spMkLst>
            <pc:docMk/>
            <pc:sldMk cId="2649773741" sldId="258"/>
            <ac:spMk id="4" creationId="{7C711E77-0CB0-D2EB-6EB1-663F4D3B75E6}"/>
          </ac:spMkLst>
        </pc:spChg>
        <pc:picChg chg="add mod">
          <ac:chgData name="Yaaran, Aviv Y" userId="8c8bcb9b-e718-4287-85ee-cb472f3df34b" providerId="ADAL" clId="{90DA4F96-DE30-432C-9FA4-2409D6997944}" dt="2024-04-04T20:17:00.851" v="15" actId="14100"/>
          <ac:picMkLst>
            <pc:docMk/>
            <pc:sldMk cId="2649773741" sldId="258"/>
            <ac:picMk id="3" creationId="{A31FE46A-79B8-C413-532A-069AC264CAD9}"/>
          </ac:picMkLst>
        </pc:picChg>
      </pc:sldChg>
      <pc:sldChg chg="addSp delSp modSp new mod setBg modNotesTx">
        <pc:chgData name="Yaaran, Aviv Y" userId="8c8bcb9b-e718-4287-85ee-cb472f3df34b" providerId="ADAL" clId="{90DA4F96-DE30-432C-9FA4-2409D6997944}" dt="2024-04-04T21:36:53.850" v="6937" actId="20577"/>
        <pc:sldMkLst>
          <pc:docMk/>
          <pc:sldMk cId="1281150623" sldId="259"/>
        </pc:sldMkLst>
        <pc:spChg chg="add mod">
          <ac:chgData name="Yaaran, Aviv Y" userId="8c8bcb9b-e718-4287-85ee-cb472f3df34b" providerId="ADAL" clId="{90DA4F96-DE30-432C-9FA4-2409D6997944}" dt="2024-04-04T20:26:39.220" v="307" actId="1076"/>
          <ac:spMkLst>
            <pc:docMk/>
            <pc:sldMk cId="1281150623" sldId="259"/>
            <ac:spMk id="12" creationId="{3421C279-EFE8-BAC7-4378-3B436076F540}"/>
          </ac:spMkLst>
        </pc:spChg>
        <pc:picChg chg="add mod">
          <ac:chgData name="Yaaran, Aviv Y" userId="8c8bcb9b-e718-4287-85ee-cb472f3df34b" providerId="ADAL" clId="{90DA4F96-DE30-432C-9FA4-2409D6997944}" dt="2024-04-04T20:22:32.749" v="77" actId="1076"/>
          <ac:picMkLst>
            <pc:docMk/>
            <pc:sldMk cId="1281150623" sldId="259"/>
            <ac:picMk id="3" creationId="{D7BC4134-39F0-4895-2E79-21EE9EDC5977}"/>
          </ac:picMkLst>
        </pc:picChg>
        <pc:picChg chg="add mod">
          <ac:chgData name="Yaaran, Aviv Y" userId="8c8bcb9b-e718-4287-85ee-cb472f3df34b" providerId="ADAL" clId="{90DA4F96-DE30-432C-9FA4-2409D6997944}" dt="2024-04-04T20:22:38.388" v="81" actId="1076"/>
          <ac:picMkLst>
            <pc:docMk/>
            <pc:sldMk cId="1281150623" sldId="259"/>
            <ac:picMk id="5" creationId="{D3B8240B-B895-4254-0F82-5343A545CC13}"/>
          </ac:picMkLst>
        </pc:picChg>
        <pc:picChg chg="add del mod">
          <ac:chgData name="Yaaran, Aviv Y" userId="8c8bcb9b-e718-4287-85ee-cb472f3df34b" providerId="ADAL" clId="{90DA4F96-DE30-432C-9FA4-2409D6997944}" dt="2024-04-04T20:22:17.444" v="71" actId="478"/>
          <ac:picMkLst>
            <pc:docMk/>
            <pc:sldMk cId="1281150623" sldId="259"/>
            <ac:picMk id="7" creationId="{19CCC554-262B-3F0C-9B11-76D9397D8FD2}"/>
          </ac:picMkLst>
        </pc:picChg>
        <pc:picChg chg="add del mod">
          <ac:chgData name="Yaaran, Aviv Y" userId="8c8bcb9b-e718-4287-85ee-cb472f3df34b" providerId="ADAL" clId="{90DA4F96-DE30-432C-9FA4-2409D6997944}" dt="2024-04-04T20:22:14.917" v="69" actId="478"/>
          <ac:picMkLst>
            <pc:docMk/>
            <pc:sldMk cId="1281150623" sldId="259"/>
            <ac:picMk id="9" creationId="{15E53E83-DCB1-7DC9-464C-8E42F169562C}"/>
          </ac:picMkLst>
        </pc:picChg>
        <pc:picChg chg="add mod">
          <ac:chgData name="Yaaran, Aviv Y" userId="8c8bcb9b-e718-4287-85ee-cb472f3df34b" providerId="ADAL" clId="{90DA4F96-DE30-432C-9FA4-2409D6997944}" dt="2024-04-04T20:22:39.936" v="82" actId="1076"/>
          <ac:picMkLst>
            <pc:docMk/>
            <pc:sldMk cId="1281150623" sldId="259"/>
            <ac:picMk id="11" creationId="{73E86656-0323-DD82-AB44-3FA999267909}"/>
          </ac:picMkLst>
        </pc:picChg>
      </pc:sldChg>
      <pc:sldChg chg="add del">
        <pc:chgData name="Yaaran, Aviv Y" userId="8c8bcb9b-e718-4287-85ee-cb472f3df34b" providerId="ADAL" clId="{90DA4F96-DE30-432C-9FA4-2409D6997944}" dt="2024-04-04T20:24:21.787" v="157" actId="47"/>
        <pc:sldMkLst>
          <pc:docMk/>
          <pc:sldMk cId="3807562204" sldId="260"/>
        </pc:sldMkLst>
      </pc:sldChg>
      <pc:sldChg chg="addSp delSp modSp add mod setBg modNotesTx">
        <pc:chgData name="Yaaran, Aviv Y" userId="8c8bcb9b-e718-4287-85ee-cb472f3df34b" providerId="ADAL" clId="{90DA4F96-DE30-432C-9FA4-2409D6997944}" dt="2024-04-04T21:51:22.039" v="9084" actId="33524"/>
        <pc:sldMkLst>
          <pc:docMk/>
          <pc:sldMk cId="2718729051" sldId="261"/>
        </pc:sldMkLst>
        <pc:spChg chg="mod">
          <ac:chgData name="Yaaran, Aviv Y" userId="8c8bcb9b-e718-4287-85ee-cb472f3df34b" providerId="ADAL" clId="{90DA4F96-DE30-432C-9FA4-2409D6997944}" dt="2024-04-04T20:26:47.999" v="310" actId="1076"/>
          <ac:spMkLst>
            <pc:docMk/>
            <pc:sldMk cId="2718729051" sldId="261"/>
            <ac:spMk id="12" creationId="{3421C279-EFE8-BAC7-4378-3B436076F540}"/>
          </ac:spMkLst>
        </pc:spChg>
        <pc:grpChg chg="add del">
          <ac:chgData name="Yaaran, Aviv Y" userId="8c8bcb9b-e718-4287-85ee-cb472f3df34b" providerId="ADAL" clId="{90DA4F96-DE30-432C-9FA4-2409D6997944}" dt="2024-04-04T20:25:28.304" v="208" actId="26606"/>
          <ac:grpSpMkLst>
            <pc:docMk/>
            <pc:sldMk cId="2718729051" sldId="261"/>
            <ac:grpSpMk id="19" creationId="{FB9EE4F0-B261-4AB0-BEE3-AA9DD198FC44}"/>
          </ac:grpSpMkLst>
        </pc:grpChg>
        <pc:grpChg chg="add del">
          <ac:chgData name="Yaaran, Aviv Y" userId="8c8bcb9b-e718-4287-85ee-cb472f3df34b" providerId="ADAL" clId="{90DA4F96-DE30-432C-9FA4-2409D6997944}" dt="2024-04-04T20:25:28.304" v="208" actId="26606"/>
          <ac:grpSpMkLst>
            <pc:docMk/>
            <pc:sldMk cId="2718729051" sldId="261"/>
            <ac:grpSpMk id="75" creationId="{9BDDFBA3-23D9-4786-A45F-FEF742B186C3}"/>
          </ac:grpSpMkLst>
        </pc:grpChg>
        <pc:grpChg chg="add del">
          <ac:chgData name="Yaaran, Aviv Y" userId="8c8bcb9b-e718-4287-85ee-cb472f3df34b" providerId="ADAL" clId="{90DA4F96-DE30-432C-9FA4-2409D6997944}" dt="2024-04-04T20:25:28.304" v="208" actId="26606"/>
          <ac:grpSpMkLst>
            <pc:docMk/>
            <pc:sldMk cId="2718729051" sldId="261"/>
            <ac:grpSpMk id="79" creationId="{E9675C45-73A7-4834-9423-2EE97A185700}"/>
          </ac:grpSpMkLst>
        </pc:grpChg>
        <pc:grpChg chg="add del">
          <ac:chgData name="Yaaran, Aviv Y" userId="8c8bcb9b-e718-4287-85ee-cb472f3df34b" providerId="ADAL" clId="{90DA4F96-DE30-432C-9FA4-2409D6997944}" dt="2024-04-04T20:25:28.304" v="208" actId="26606"/>
          <ac:grpSpMkLst>
            <pc:docMk/>
            <pc:sldMk cId="2718729051" sldId="261"/>
            <ac:grpSpMk id="108" creationId="{8F00361E-57C8-492B-B4F0-1439E15D94BA}"/>
          </ac:grpSpMkLst>
        </pc:grpChg>
        <pc:picChg chg="del">
          <ac:chgData name="Yaaran, Aviv Y" userId="8c8bcb9b-e718-4287-85ee-cb472f3df34b" providerId="ADAL" clId="{90DA4F96-DE30-432C-9FA4-2409D6997944}" dt="2024-04-04T20:24:31.424" v="183" actId="478"/>
          <ac:picMkLst>
            <pc:docMk/>
            <pc:sldMk cId="2718729051" sldId="261"/>
            <ac:picMk id="3" creationId="{D7BC4134-39F0-4895-2E79-21EE9EDC5977}"/>
          </ac:picMkLst>
        </pc:picChg>
        <pc:picChg chg="add mod ord">
          <ac:chgData name="Yaaran, Aviv Y" userId="8c8bcb9b-e718-4287-85ee-cb472f3df34b" providerId="ADAL" clId="{90DA4F96-DE30-432C-9FA4-2409D6997944}" dt="2024-04-04T20:25:28.304" v="208" actId="26606"/>
          <ac:picMkLst>
            <pc:docMk/>
            <pc:sldMk cId="2718729051" sldId="261"/>
            <ac:picMk id="4" creationId="{4182557D-5F24-C5FF-F2F1-2B000680BB46}"/>
          </ac:picMkLst>
        </pc:picChg>
        <pc:picChg chg="del">
          <ac:chgData name="Yaaran, Aviv Y" userId="8c8bcb9b-e718-4287-85ee-cb472f3df34b" providerId="ADAL" clId="{90DA4F96-DE30-432C-9FA4-2409D6997944}" dt="2024-04-04T20:24:33.609" v="185" actId="478"/>
          <ac:picMkLst>
            <pc:docMk/>
            <pc:sldMk cId="2718729051" sldId="261"/>
            <ac:picMk id="5" creationId="{D3B8240B-B895-4254-0F82-5343A545CC13}"/>
          </ac:picMkLst>
        </pc:picChg>
        <pc:picChg chg="add mod">
          <ac:chgData name="Yaaran, Aviv Y" userId="8c8bcb9b-e718-4287-85ee-cb472f3df34b" providerId="ADAL" clId="{90DA4F96-DE30-432C-9FA4-2409D6997944}" dt="2024-04-04T20:25:28.304" v="208" actId="26606"/>
          <ac:picMkLst>
            <pc:docMk/>
            <pc:sldMk cId="2718729051" sldId="261"/>
            <ac:picMk id="7" creationId="{CCE84E2B-DB82-FEF5-66D7-B195D4BD6C2C}"/>
          </ac:picMkLst>
        </pc:picChg>
        <pc:picChg chg="del">
          <ac:chgData name="Yaaran, Aviv Y" userId="8c8bcb9b-e718-4287-85ee-cb472f3df34b" providerId="ADAL" clId="{90DA4F96-DE30-432C-9FA4-2409D6997944}" dt="2024-04-04T20:24:32.462" v="184" actId="478"/>
          <ac:picMkLst>
            <pc:docMk/>
            <pc:sldMk cId="2718729051" sldId="261"/>
            <ac:picMk id="11" creationId="{73E86656-0323-DD82-AB44-3FA999267909}"/>
          </ac:picMkLst>
        </pc:picChg>
        <pc:picChg chg="add del">
          <ac:chgData name="Yaaran, Aviv Y" userId="8c8bcb9b-e718-4287-85ee-cb472f3df34b" providerId="ADAL" clId="{90DA4F96-DE30-432C-9FA4-2409D6997944}" dt="2024-04-04T20:25:28.304" v="208" actId="26606"/>
          <ac:picMkLst>
            <pc:docMk/>
            <pc:sldMk cId="2718729051" sldId="261"/>
            <ac:picMk id="17" creationId="{19AFBE53-1417-406B-8083-DBE0DA72F29D}"/>
          </ac:picMkLst>
        </pc:picChg>
      </pc:sldChg>
      <pc:sldChg chg="addSp delSp modSp add mod modNotesTx">
        <pc:chgData name="Yaaran, Aviv Y" userId="8c8bcb9b-e718-4287-85ee-cb472f3df34b" providerId="ADAL" clId="{90DA4F96-DE30-432C-9FA4-2409D6997944}" dt="2024-04-04T21:25:16.383" v="5504" actId="20577"/>
        <pc:sldMkLst>
          <pc:docMk/>
          <pc:sldMk cId="314449624" sldId="262"/>
        </pc:sldMkLst>
        <pc:spChg chg="add mod">
          <ac:chgData name="Yaaran, Aviv Y" userId="8c8bcb9b-e718-4287-85ee-cb472f3df34b" providerId="ADAL" clId="{90DA4F96-DE30-432C-9FA4-2409D6997944}" dt="2024-04-04T20:27:37.758" v="371" actId="1076"/>
          <ac:spMkLst>
            <pc:docMk/>
            <pc:sldMk cId="314449624" sldId="262"/>
            <ac:spMk id="2" creationId="{844F9203-4591-3555-B67A-144C47BC5553}"/>
          </ac:spMkLst>
        </pc:spChg>
        <pc:spChg chg="add mod">
          <ac:chgData name="Yaaran, Aviv Y" userId="8c8bcb9b-e718-4287-85ee-cb472f3df34b" providerId="ADAL" clId="{90DA4F96-DE30-432C-9FA4-2409D6997944}" dt="2024-04-04T20:50:00.586" v="1996" actId="1076"/>
          <ac:spMkLst>
            <pc:docMk/>
            <pc:sldMk cId="314449624" sldId="262"/>
            <ac:spMk id="6" creationId="{01A072F9-E5C3-6D97-F4F6-C192B334CEFA}"/>
          </ac:spMkLst>
        </pc:spChg>
        <pc:spChg chg="add mod">
          <ac:chgData name="Yaaran, Aviv Y" userId="8c8bcb9b-e718-4287-85ee-cb472f3df34b" providerId="ADAL" clId="{90DA4F96-DE30-432C-9FA4-2409D6997944}" dt="2024-04-04T20:55:30.770" v="2269" actId="255"/>
          <ac:spMkLst>
            <pc:docMk/>
            <pc:sldMk cId="314449624" sldId="262"/>
            <ac:spMk id="8" creationId="{50FE50D4-ADA1-A994-C93B-E0776943B71D}"/>
          </ac:spMkLst>
        </pc:spChg>
        <pc:spChg chg="add mod">
          <ac:chgData name="Yaaran, Aviv Y" userId="8c8bcb9b-e718-4287-85ee-cb472f3df34b" providerId="ADAL" clId="{90DA4F96-DE30-432C-9FA4-2409D6997944}" dt="2024-04-04T20:55:18.567" v="2267" actId="115"/>
          <ac:spMkLst>
            <pc:docMk/>
            <pc:sldMk cId="314449624" sldId="262"/>
            <ac:spMk id="9" creationId="{9BFC7DB5-3ADD-4DBB-3F19-0D011EECF05F}"/>
          </ac:spMkLst>
        </pc:spChg>
        <pc:spChg chg="add mod">
          <ac:chgData name="Yaaran, Aviv Y" userId="8c8bcb9b-e718-4287-85ee-cb472f3df34b" providerId="ADAL" clId="{90DA4F96-DE30-432C-9FA4-2409D6997944}" dt="2024-04-04T20:55:15.422" v="2266" actId="115"/>
          <ac:spMkLst>
            <pc:docMk/>
            <pc:sldMk cId="314449624" sldId="262"/>
            <ac:spMk id="10" creationId="{C6963F60-A559-AAAF-BDAC-9826942FBC40}"/>
          </ac:spMkLst>
        </pc:spChg>
        <pc:spChg chg="mod">
          <ac:chgData name="Yaaran, Aviv Y" userId="8c8bcb9b-e718-4287-85ee-cb472f3df34b" providerId="ADAL" clId="{90DA4F96-DE30-432C-9FA4-2409D6997944}" dt="2024-04-04T20:27:53.953" v="392" actId="115"/>
          <ac:spMkLst>
            <pc:docMk/>
            <pc:sldMk cId="314449624" sldId="262"/>
            <ac:spMk id="12" creationId="{3421C279-EFE8-BAC7-4378-3B436076F540}"/>
          </ac:spMkLst>
        </pc:spChg>
        <pc:picChg chg="del">
          <ac:chgData name="Yaaran, Aviv Y" userId="8c8bcb9b-e718-4287-85ee-cb472f3df34b" providerId="ADAL" clId="{90DA4F96-DE30-432C-9FA4-2409D6997944}" dt="2024-04-04T20:26:05.197" v="283" actId="478"/>
          <ac:picMkLst>
            <pc:docMk/>
            <pc:sldMk cId="314449624" sldId="262"/>
            <ac:picMk id="4" creationId="{4182557D-5F24-C5FF-F2F1-2B000680BB46}"/>
          </ac:picMkLst>
        </pc:picChg>
        <pc:picChg chg="del">
          <ac:chgData name="Yaaran, Aviv Y" userId="8c8bcb9b-e718-4287-85ee-cb472f3df34b" providerId="ADAL" clId="{90DA4F96-DE30-432C-9FA4-2409D6997944}" dt="2024-04-04T20:26:06.191" v="284" actId="478"/>
          <ac:picMkLst>
            <pc:docMk/>
            <pc:sldMk cId="314449624" sldId="262"/>
            <ac:picMk id="7" creationId="{CCE84E2B-DB82-FEF5-66D7-B195D4BD6C2C}"/>
          </ac:picMkLst>
        </pc:picChg>
        <pc:cxnChg chg="add del mod">
          <ac:chgData name="Yaaran, Aviv Y" userId="8c8bcb9b-e718-4287-85ee-cb472f3df34b" providerId="ADAL" clId="{90DA4F96-DE30-432C-9FA4-2409D6997944}" dt="2024-04-04T20:27:54.244" v="393" actId="478"/>
          <ac:cxnSpMkLst>
            <pc:docMk/>
            <pc:sldMk cId="314449624" sldId="262"/>
            <ac:cxnSpMk id="5" creationId="{7716136C-F8E2-B749-2FFD-EA591DED6E15}"/>
          </ac:cxnSpMkLst>
        </pc:cxnChg>
        <pc:cxnChg chg="add mod">
          <ac:chgData name="Yaaran, Aviv Y" userId="8c8bcb9b-e718-4287-85ee-cb472f3df34b" providerId="ADAL" clId="{90DA4F96-DE30-432C-9FA4-2409D6997944}" dt="2024-04-04T20:50:02.192" v="1997" actId="1076"/>
          <ac:cxnSpMkLst>
            <pc:docMk/>
            <pc:sldMk cId="314449624" sldId="262"/>
            <ac:cxnSpMk id="11" creationId="{52BD7414-5C4E-6BB0-40E2-468C2436D56B}"/>
          </ac:cxnSpMkLst>
        </pc:cxnChg>
      </pc:sldChg>
      <pc:sldChg chg="addSp delSp modSp add mod setBg modNotesTx">
        <pc:chgData name="Yaaran, Aviv Y" userId="8c8bcb9b-e718-4287-85ee-cb472f3df34b" providerId="ADAL" clId="{90DA4F96-DE30-432C-9FA4-2409D6997944}" dt="2024-04-04T21:25:24.073" v="5510" actId="20577"/>
        <pc:sldMkLst>
          <pc:docMk/>
          <pc:sldMk cId="1641480081" sldId="263"/>
        </pc:sldMkLst>
        <pc:spChg chg="del">
          <ac:chgData name="Yaaran, Aviv Y" userId="8c8bcb9b-e718-4287-85ee-cb472f3df34b" providerId="ADAL" clId="{90DA4F96-DE30-432C-9FA4-2409D6997944}" dt="2024-04-04T20:29:29.982" v="480" actId="478"/>
          <ac:spMkLst>
            <pc:docMk/>
            <pc:sldMk cId="1641480081" sldId="263"/>
            <ac:spMk id="2" creationId="{844F9203-4591-3555-B67A-144C47BC5553}"/>
          </ac:spMkLst>
        </pc:spChg>
        <pc:spChg chg="del">
          <ac:chgData name="Yaaran, Aviv Y" userId="8c8bcb9b-e718-4287-85ee-cb472f3df34b" providerId="ADAL" clId="{90DA4F96-DE30-432C-9FA4-2409D6997944}" dt="2024-04-04T20:29:33.002" v="481" actId="478"/>
          <ac:spMkLst>
            <pc:docMk/>
            <pc:sldMk cId="1641480081" sldId="263"/>
            <ac:spMk id="6" creationId="{01A072F9-E5C3-6D97-F4F6-C192B334CEFA}"/>
          </ac:spMkLst>
        </pc:spChg>
        <pc:spChg chg="del">
          <ac:chgData name="Yaaran, Aviv Y" userId="8c8bcb9b-e718-4287-85ee-cb472f3df34b" providerId="ADAL" clId="{90DA4F96-DE30-432C-9FA4-2409D6997944}" dt="2024-04-04T20:29:33.002" v="481" actId="478"/>
          <ac:spMkLst>
            <pc:docMk/>
            <pc:sldMk cId="1641480081" sldId="263"/>
            <ac:spMk id="8" creationId="{50FE50D4-ADA1-A994-C93B-E0776943B71D}"/>
          </ac:spMkLst>
        </pc:spChg>
        <pc:spChg chg="del">
          <ac:chgData name="Yaaran, Aviv Y" userId="8c8bcb9b-e718-4287-85ee-cb472f3df34b" providerId="ADAL" clId="{90DA4F96-DE30-432C-9FA4-2409D6997944}" dt="2024-04-04T20:29:33.002" v="481" actId="478"/>
          <ac:spMkLst>
            <pc:docMk/>
            <pc:sldMk cId="1641480081" sldId="263"/>
            <ac:spMk id="9" creationId="{9BFC7DB5-3ADD-4DBB-3F19-0D011EECF05F}"/>
          </ac:spMkLst>
        </pc:spChg>
        <pc:spChg chg="del">
          <ac:chgData name="Yaaran, Aviv Y" userId="8c8bcb9b-e718-4287-85ee-cb472f3df34b" providerId="ADAL" clId="{90DA4F96-DE30-432C-9FA4-2409D6997944}" dt="2024-04-04T20:29:33.002" v="481" actId="478"/>
          <ac:spMkLst>
            <pc:docMk/>
            <pc:sldMk cId="1641480081" sldId="263"/>
            <ac:spMk id="10" creationId="{C6963F60-A559-AAAF-BDAC-9826942FBC40}"/>
          </ac:spMkLst>
        </pc:spChg>
        <pc:spChg chg="mod">
          <ac:chgData name="Yaaran, Aviv Y" userId="8c8bcb9b-e718-4287-85ee-cb472f3df34b" providerId="ADAL" clId="{90DA4F96-DE30-432C-9FA4-2409D6997944}" dt="2024-04-04T21:23:28.984" v="5485" actId="12788"/>
          <ac:spMkLst>
            <pc:docMk/>
            <pc:sldMk cId="1641480081" sldId="263"/>
            <ac:spMk id="12" creationId="{3421C279-EFE8-BAC7-4378-3B436076F540}"/>
          </ac:spMkLst>
        </pc:spChg>
        <pc:spChg chg="add mod">
          <ac:chgData name="Yaaran, Aviv Y" userId="8c8bcb9b-e718-4287-85ee-cb472f3df34b" providerId="ADAL" clId="{90DA4F96-DE30-432C-9FA4-2409D6997944}" dt="2024-04-04T20:36:12.153" v="548" actId="1076"/>
          <ac:spMkLst>
            <pc:docMk/>
            <pc:sldMk cId="1641480081" sldId="263"/>
            <ac:spMk id="21" creationId="{D0FE55F3-5CEF-FEC5-0A9A-87544155A4D7}"/>
          </ac:spMkLst>
        </pc:spChg>
        <pc:spChg chg="add mod">
          <ac:chgData name="Yaaran, Aviv Y" userId="8c8bcb9b-e718-4287-85ee-cb472f3df34b" providerId="ADAL" clId="{90DA4F96-DE30-432C-9FA4-2409D6997944}" dt="2024-04-04T20:36:47.830" v="579" actId="1076"/>
          <ac:spMkLst>
            <pc:docMk/>
            <pc:sldMk cId="1641480081" sldId="263"/>
            <ac:spMk id="26" creationId="{E99C00A0-0F2D-AAF9-F31C-753ADA8A6CA6}"/>
          </ac:spMkLst>
        </pc:spChg>
        <pc:spChg chg="add mod">
          <ac:chgData name="Yaaran, Aviv Y" userId="8c8bcb9b-e718-4287-85ee-cb472f3df34b" providerId="ADAL" clId="{90DA4F96-DE30-432C-9FA4-2409D6997944}" dt="2024-04-04T20:38:08.222" v="686" actId="1076"/>
          <ac:spMkLst>
            <pc:docMk/>
            <pc:sldMk cId="1641480081" sldId="263"/>
            <ac:spMk id="29" creationId="{0D597C17-7F8A-8333-BA3B-24AB9FE0EA88}"/>
          </ac:spMkLst>
        </pc:spChg>
        <pc:picChg chg="add mod">
          <ac:chgData name="Yaaran, Aviv Y" userId="8c8bcb9b-e718-4287-85ee-cb472f3df34b" providerId="ADAL" clId="{90DA4F96-DE30-432C-9FA4-2409D6997944}" dt="2024-04-04T20:38:04.675" v="684" actId="1076"/>
          <ac:picMkLst>
            <pc:docMk/>
            <pc:sldMk cId="1641480081" sldId="263"/>
            <ac:picMk id="11" creationId="{4679187D-4143-71C8-BD69-9FBFC10934A1}"/>
          </ac:picMkLst>
        </pc:picChg>
        <pc:picChg chg="add mod">
          <ac:chgData name="Yaaran, Aviv Y" userId="8c8bcb9b-e718-4287-85ee-cb472f3df34b" providerId="ADAL" clId="{90DA4F96-DE30-432C-9FA4-2409D6997944}" dt="2024-04-04T20:35:59.476" v="541" actId="1076"/>
          <ac:picMkLst>
            <pc:docMk/>
            <pc:sldMk cId="1641480081" sldId="263"/>
            <ac:picMk id="14" creationId="{664D0E6A-8CAD-C4DF-A42C-99D6DEC8D734}"/>
          </ac:picMkLst>
        </pc:picChg>
        <pc:picChg chg="add mod">
          <ac:chgData name="Yaaran, Aviv Y" userId="8c8bcb9b-e718-4287-85ee-cb472f3df34b" providerId="ADAL" clId="{90DA4F96-DE30-432C-9FA4-2409D6997944}" dt="2024-04-04T20:35:08.603" v="493" actId="1076"/>
          <ac:picMkLst>
            <pc:docMk/>
            <pc:sldMk cId="1641480081" sldId="263"/>
            <ac:picMk id="16" creationId="{34D9AB64-33CF-002E-3720-F02ABA43D35E}"/>
          </ac:picMkLst>
        </pc:picChg>
        <pc:cxnChg chg="mod">
          <ac:chgData name="Yaaran, Aviv Y" userId="8c8bcb9b-e718-4287-85ee-cb472f3df34b" providerId="ADAL" clId="{90DA4F96-DE30-432C-9FA4-2409D6997944}" dt="2024-04-04T21:23:34.596" v="5487" actId="14100"/>
          <ac:cxnSpMkLst>
            <pc:docMk/>
            <pc:sldMk cId="1641480081" sldId="263"/>
            <ac:cxnSpMk id="5" creationId="{7716136C-F8E2-B749-2FFD-EA591DED6E15}"/>
          </ac:cxnSpMkLst>
        </pc:cxnChg>
        <pc:cxnChg chg="add del">
          <ac:chgData name="Yaaran, Aviv Y" userId="8c8bcb9b-e718-4287-85ee-cb472f3df34b" providerId="ADAL" clId="{90DA4F96-DE30-432C-9FA4-2409D6997944}" dt="2024-04-04T20:35:17.603" v="495" actId="11529"/>
          <ac:cxnSpMkLst>
            <pc:docMk/>
            <pc:sldMk cId="1641480081" sldId="263"/>
            <ac:cxnSpMk id="18" creationId="{DE0B96C0-F5CE-F204-17F5-17E3086B6D07}"/>
          </ac:cxnSpMkLst>
        </pc:cxnChg>
        <pc:cxnChg chg="add mod">
          <ac:chgData name="Yaaran, Aviv Y" userId="8c8bcb9b-e718-4287-85ee-cb472f3df34b" providerId="ADAL" clId="{90DA4F96-DE30-432C-9FA4-2409D6997944}" dt="2024-04-04T20:36:10.047" v="547" actId="14100"/>
          <ac:cxnSpMkLst>
            <pc:docMk/>
            <pc:sldMk cId="1641480081" sldId="263"/>
            <ac:cxnSpMk id="20" creationId="{46C55C08-F928-E52F-0998-44BB86B78F26}"/>
          </ac:cxnSpMkLst>
        </pc:cxnChg>
        <pc:cxnChg chg="add mod">
          <ac:chgData name="Yaaran, Aviv Y" userId="8c8bcb9b-e718-4287-85ee-cb472f3df34b" providerId="ADAL" clId="{90DA4F96-DE30-432C-9FA4-2409D6997944}" dt="2024-04-04T20:36:08.400" v="546" actId="14100"/>
          <ac:cxnSpMkLst>
            <pc:docMk/>
            <pc:sldMk cId="1641480081" sldId="263"/>
            <ac:cxnSpMk id="22" creationId="{CD5FD901-5C9F-607E-59C0-E527E26AE277}"/>
          </ac:cxnSpMkLst>
        </pc:cxnChg>
        <pc:cxnChg chg="add mod">
          <ac:chgData name="Yaaran, Aviv Y" userId="8c8bcb9b-e718-4287-85ee-cb472f3df34b" providerId="ADAL" clId="{90DA4F96-DE30-432C-9FA4-2409D6997944}" dt="2024-04-04T20:38:05.778" v="685" actId="1076"/>
          <ac:cxnSpMkLst>
            <pc:docMk/>
            <pc:sldMk cId="1641480081" sldId="263"/>
            <ac:cxnSpMk id="27" creationId="{F8EC629B-7396-68BC-F371-72425DD643AB}"/>
          </ac:cxnSpMkLst>
        </pc:cxnChg>
      </pc:sldChg>
      <pc:sldChg chg="delSp modSp new del mod setBg">
        <pc:chgData name="Yaaran, Aviv Y" userId="8c8bcb9b-e718-4287-85ee-cb472f3df34b" providerId="ADAL" clId="{90DA4F96-DE30-432C-9FA4-2409D6997944}" dt="2024-04-04T20:40:59.240" v="770" actId="47"/>
        <pc:sldMkLst>
          <pc:docMk/>
          <pc:sldMk cId="582127534" sldId="264"/>
        </pc:sldMkLst>
        <pc:spChg chg="mod">
          <ac:chgData name="Yaaran, Aviv Y" userId="8c8bcb9b-e718-4287-85ee-cb472f3df34b" providerId="ADAL" clId="{90DA4F96-DE30-432C-9FA4-2409D6997944}" dt="2024-04-04T20:40:57.666" v="769" actId="14100"/>
          <ac:spMkLst>
            <pc:docMk/>
            <pc:sldMk cId="582127534" sldId="264"/>
            <ac:spMk id="2" creationId="{C81B1488-9A9D-D191-C6F4-EA3DBCEB938C}"/>
          </ac:spMkLst>
        </pc:spChg>
        <pc:spChg chg="del mod">
          <ac:chgData name="Yaaran, Aviv Y" userId="8c8bcb9b-e718-4287-85ee-cb472f3df34b" providerId="ADAL" clId="{90DA4F96-DE30-432C-9FA4-2409D6997944}" dt="2024-04-04T20:40:47.534" v="758" actId="478"/>
          <ac:spMkLst>
            <pc:docMk/>
            <pc:sldMk cId="582127534" sldId="264"/>
            <ac:spMk id="3" creationId="{F96BD8A0-05B6-0D35-D62B-0AD722A728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72822-E6D1-4F09-A256-5C28D2ABF0A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9E007-52E8-4F46-9FD4-27F4B3FC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(Aviv) </a:t>
            </a:r>
          </a:p>
          <a:p>
            <a:endParaRPr lang="en-US"/>
          </a:p>
          <a:p>
            <a:r>
              <a:rPr lang="en-US" b="1" u="sng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This ER Diagram shows how a businesses yelp data is structured within our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Business</a:t>
            </a:r>
            <a:r>
              <a:rPr lang="en-US"/>
              <a:t> entity set; I would say is like our primary set as it identifies key attributes about the business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Reviews</a:t>
            </a:r>
            <a:r>
              <a:rPr lang="en-US"/>
              <a:t> &amp; </a:t>
            </a:r>
            <a:r>
              <a:rPr lang="en-US" b="1"/>
              <a:t>CheckIn</a:t>
            </a:r>
            <a:r>
              <a:rPr lang="en-US"/>
              <a:t> entity set are related to business as they receive ratings and check-in stamps of their business from yelp users.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Respectively, their relationship with business is essential to know what reviews and how many check-ins a business got.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The Categories entity set classifies a business using a </a:t>
            </a:r>
            <a:r>
              <a:rPr lang="en-US" err="1"/>
              <a:t>business_id</a:t>
            </a:r>
            <a:r>
              <a:rPr lang="en-US"/>
              <a:t>, in which it can identify with one or more categories.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A business on our application will need to know what category a business falls in, so the relationship </a:t>
            </a:r>
            <a:r>
              <a:rPr lang="en-US" b="1"/>
              <a:t>“type” </a:t>
            </a:r>
            <a:r>
              <a:rPr lang="en-US" b="0"/>
              <a:t>was defined to classify 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1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The zipCodeData &amp; Location entity set contains all the important info a region/zip code should contain including the total population and the average income within the region/zip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So, the relationship </a:t>
            </a:r>
            <a:r>
              <a:rPr lang="en-US" b="1"/>
              <a:t>“</a:t>
            </a:r>
            <a:r>
              <a:rPr lang="en-US" b="1" err="1"/>
              <a:t>resides_in</a:t>
            </a:r>
            <a:r>
              <a:rPr lang="en-US" b="1"/>
              <a:t>” </a:t>
            </a:r>
            <a:r>
              <a:rPr lang="en-US"/>
              <a:t>was created to define where a business resides, and to store local financial and population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9E007-52E8-4F46-9FD4-27F4B3FC53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(Aviv)</a:t>
            </a:r>
          </a:p>
          <a:p>
            <a:r>
              <a:rPr lang="en-US"/>
              <a:t>To begin, we must define the zipCodeData table before Business due to the foreign key constraints </a:t>
            </a:r>
          </a:p>
          <a:p>
            <a:endParaRPr lang="en-US"/>
          </a:p>
          <a:p>
            <a:r>
              <a:rPr lang="en-US" u="sng"/>
              <a:t>The </a:t>
            </a:r>
            <a:r>
              <a:rPr lang="en-US" b="1" u="sng"/>
              <a:t>zipCodeData</a:t>
            </a:r>
            <a:r>
              <a:rPr lang="en-US" u="sng"/>
              <a:t> contains: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/>
              <a:t>A </a:t>
            </a:r>
            <a:r>
              <a:rPr lang="en-US" b="1"/>
              <a:t>Zipcode </a:t>
            </a:r>
            <a:r>
              <a:rPr lang="en-US" b="0"/>
              <a:t>which is our </a:t>
            </a:r>
            <a:r>
              <a:rPr lang="en-US" b="0" u="sng"/>
              <a:t>primary key</a:t>
            </a:r>
            <a:r>
              <a:rPr lang="en-US"/>
              <a:t>, </a:t>
            </a:r>
            <a:r>
              <a:rPr lang="en-US" b="1" err="1"/>
              <a:t>avgIncome</a:t>
            </a:r>
            <a:r>
              <a:rPr lang="en-US"/>
              <a:t>, </a:t>
            </a:r>
            <a:r>
              <a:rPr lang="en-US" b="1" err="1"/>
              <a:t>numOfBusinesses</a:t>
            </a:r>
            <a:r>
              <a:rPr lang="en-US"/>
              <a:t>, and </a:t>
            </a:r>
            <a:r>
              <a:rPr lang="en-US" b="1" err="1"/>
              <a:t>totalPopulation</a:t>
            </a:r>
            <a:r>
              <a:rPr lang="en-US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All of which was extracted from the </a:t>
            </a:r>
            <a:r>
              <a:rPr lang="en-US" b="1" err="1"/>
              <a:t>zipData.sql</a:t>
            </a:r>
            <a:r>
              <a:rPr lang="en-US" b="1"/>
              <a:t> </a:t>
            </a:r>
            <a:r>
              <a:rPr lang="en-US"/>
              <a:t>file and the </a:t>
            </a:r>
            <a:r>
              <a:rPr lang="en-US" b="1" err="1"/>
              <a:t>numOfBusiness</a:t>
            </a:r>
            <a:r>
              <a:rPr lang="en-US"/>
              <a:t> were counted on our part.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endParaRPr lang="en-US" b="1"/>
          </a:p>
          <a:p>
            <a:endParaRPr lang="en-US" b="1"/>
          </a:p>
          <a:p>
            <a:r>
              <a:rPr lang="en-US" u="sng"/>
              <a:t>A </a:t>
            </a:r>
            <a:r>
              <a:rPr lang="en-US" b="1" u="sng"/>
              <a:t>business</a:t>
            </a:r>
            <a:r>
              <a:rPr lang="en-US" u="sng"/>
              <a:t> contains: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business_id </a:t>
            </a:r>
            <a:r>
              <a:rPr lang="en-US" b="0"/>
              <a:t> </a:t>
            </a:r>
            <a:r>
              <a:rPr lang="en-US" b="0" u="sng"/>
              <a:t>(primary key) </a:t>
            </a:r>
            <a:r>
              <a:rPr lang="en-US"/>
              <a:t>, </a:t>
            </a:r>
            <a:r>
              <a:rPr lang="en-US" b="1"/>
              <a:t>name</a:t>
            </a:r>
            <a:r>
              <a:rPr lang="en-US"/>
              <a:t>, </a:t>
            </a:r>
            <a:r>
              <a:rPr lang="en-US" b="1"/>
              <a:t>state</a:t>
            </a:r>
            <a:r>
              <a:rPr lang="en-US"/>
              <a:t>, </a:t>
            </a:r>
            <a:r>
              <a:rPr lang="en-US" b="1"/>
              <a:t>city</a:t>
            </a:r>
            <a:r>
              <a:rPr lang="en-US"/>
              <a:t>, </a:t>
            </a:r>
            <a:r>
              <a:rPr lang="en-US" b="1"/>
              <a:t>zipcode</a:t>
            </a:r>
            <a:r>
              <a:rPr lang="en-US"/>
              <a:t>, the </a:t>
            </a:r>
            <a:r>
              <a:rPr lang="en-US" b="1"/>
              <a:t>number of checkins </a:t>
            </a:r>
            <a:r>
              <a:rPr lang="en-US"/>
              <a:t>for that business, its </a:t>
            </a:r>
            <a:r>
              <a:rPr lang="en-US" b="1"/>
              <a:t>review rating</a:t>
            </a:r>
            <a:r>
              <a:rPr lang="en-US"/>
              <a:t>, and the </a:t>
            </a:r>
            <a:r>
              <a:rPr lang="en-US" b="1"/>
              <a:t>number of reviews </a:t>
            </a:r>
            <a:r>
              <a:rPr lang="en-US"/>
              <a:t>received.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/>
              <a:t>To relate to the </a:t>
            </a:r>
            <a:r>
              <a:rPr lang="en-US" b="1"/>
              <a:t>zipCodeData</a:t>
            </a:r>
            <a:r>
              <a:rPr lang="en-US" b="0"/>
              <a:t> table creation above, the </a:t>
            </a:r>
            <a:r>
              <a:rPr lang="en-US" b="1"/>
              <a:t>zipcode</a:t>
            </a:r>
            <a:r>
              <a:rPr lang="en-US" b="0"/>
              <a:t> attribute becomes </a:t>
            </a:r>
            <a:r>
              <a:rPr lang="en-US" b="1"/>
              <a:t>a foreign key</a:t>
            </a:r>
            <a:r>
              <a:rPr lang="en-US" b="0"/>
              <a:t> to business relating to the </a:t>
            </a:r>
            <a:r>
              <a:rPr lang="en-US" b="1"/>
              <a:t>zipcode</a:t>
            </a:r>
            <a:r>
              <a:rPr lang="en-US" b="0"/>
              <a:t> in </a:t>
            </a:r>
            <a:r>
              <a:rPr lang="en-US" b="1"/>
              <a:t>the zipCodeData </a:t>
            </a:r>
            <a:r>
              <a:rPr lang="en-US" b="0"/>
              <a:t>table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/>
              <a:t>The </a:t>
            </a:r>
            <a:r>
              <a:rPr lang="en-US" b="1"/>
              <a:t>categories</a:t>
            </a:r>
            <a:r>
              <a:rPr lang="en-US" b="0"/>
              <a:t> table contains: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/>
              <a:t>A </a:t>
            </a:r>
            <a:r>
              <a:rPr lang="en-US" b="1"/>
              <a:t>business_id</a:t>
            </a:r>
            <a:r>
              <a:rPr lang="en-US" b="0"/>
              <a:t>, and </a:t>
            </a:r>
            <a:r>
              <a:rPr lang="en-US" b="1"/>
              <a:t>a category </a:t>
            </a:r>
            <a:r>
              <a:rPr lang="en-US" b="0"/>
              <a:t>where they are both the primary keys for this relation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/>
              <a:t>A business can have more than one </a:t>
            </a:r>
            <a:r>
              <a:rPr lang="en-US" b="1"/>
              <a:t>category</a:t>
            </a:r>
            <a:r>
              <a:rPr lang="en-US" b="0"/>
              <a:t>, so to tackle this within our database, we made the </a:t>
            </a:r>
            <a:r>
              <a:rPr lang="en-US" b="1"/>
              <a:t>business_id </a:t>
            </a:r>
            <a:r>
              <a:rPr lang="en-US" b="0"/>
              <a:t>reference the </a:t>
            </a:r>
            <a:r>
              <a:rPr lang="en-US" b="1"/>
              <a:t>business_id </a:t>
            </a:r>
            <a:r>
              <a:rPr lang="en-US" b="0"/>
              <a:t>in </a:t>
            </a:r>
            <a:r>
              <a:rPr lang="en-US" b="1"/>
              <a:t>Business</a:t>
            </a:r>
            <a:r>
              <a:rPr lang="en-US" b="0"/>
              <a:t> so a business can reference a category more than once without it being restricted to one tuple and </a:t>
            </a:r>
            <a:r>
              <a:rPr lang="en-US" b="1"/>
              <a:t>business_id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1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/>
              <a:t>The </a:t>
            </a:r>
            <a:r>
              <a:rPr lang="en-US" b="1"/>
              <a:t>Location</a:t>
            </a:r>
            <a:r>
              <a:rPr lang="en-US" b="0"/>
              <a:t> table contains: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/>
              <a:t>A </a:t>
            </a:r>
            <a:r>
              <a:rPr lang="en-US" b="1"/>
              <a:t>business</a:t>
            </a:r>
            <a:r>
              <a:rPr lang="en-US" b="0"/>
              <a:t>_id, </a:t>
            </a:r>
            <a:r>
              <a:rPr lang="en-US" b="1"/>
              <a:t>zipcode</a:t>
            </a:r>
            <a:r>
              <a:rPr lang="en-US" b="0"/>
              <a:t>, </a:t>
            </a:r>
            <a:r>
              <a:rPr lang="en-US" b="1"/>
              <a:t>state</a:t>
            </a:r>
            <a:r>
              <a:rPr lang="en-US" b="0"/>
              <a:t>, and </a:t>
            </a:r>
            <a:r>
              <a:rPr lang="en-US" b="1"/>
              <a:t>city</a:t>
            </a:r>
            <a:r>
              <a:rPr lang="en-US" b="0"/>
              <a:t> in which the </a:t>
            </a:r>
            <a:r>
              <a:rPr lang="en-US" b="1"/>
              <a:t>business_id </a:t>
            </a:r>
            <a:r>
              <a:rPr lang="en-US" b="0"/>
              <a:t>and </a:t>
            </a:r>
            <a:r>
              <a:rPr lang="en-US" b="1"/>
              <a:t>zipcode</a:t>
            </a:r>
            <a:r>
              <a:rPr lang="en-US" b="0"/>
              <a:t> are the primary keys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/>
              <a:t>The </a:t>
            </a:r>
            <a:r>
              <a:rPr lang="en-US" b="1"/>
              <a:t>business_id </a:t>
            </a:r>
            <a:r>
              <a:rPr lang="en-US" b="0"/>
              <a:t>references again to </a:t>
            </a:r>
            <a:r>
              <a:rPr lang="en-US" b="1"/>
              <a:t>the business_id </a:t>
            </a:r>
            <a:r>
              <a:rPr lang="en-US" b="0"/>
              <a:t>in </a:t>
            </a:r>
            <a:r>
              <a:rPr lang="en-US" b="1"/>
              <a:t>the Business </a:t>
            </a:r>
            <a:r>
              <a:rPr lang="en-US" b="0"/>
              <a:t>table so the database understands where a business is located.</a:t>
            </a:r>
            <a:br>
              <a:rPr lang="en-US" b="0"/>
            </a:br>
            <a:endParaRPr lang="en-US" b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/>
              <a:t>The </a:t>
            </a:r>
            <a:r>
              <a:rPr lang="en-US" b="1"/>
              <a:t>Reviews</a:t>
            </a:r>
            <a:r>
              <a:rPr lang="en-US" b="0"/>
              <a:t> table contains: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/>
              <a:t>A </a:t>
            </a:r>
            <a:r>
              <a:rPr lang="en-US" b="1" err="1"/>
              <a:t>review_id</a:t>
            </a:r>
            <a:r>
              <a:rPr lang="en-US" b="1"/>
              <a:t> </a:t>
            </a:r>
            <a:r>
              <a:rPr lang="en-US" b="0"/>
              <a:t>which is the </a:t>
            </a:r>
            <a:r>
              <a:rPr lang="en-US" b="1"/>
              <a:t>primary key</a:t>
            </a:r>
            <a:r>
              <a:rPr lang="en-US" b="0"/>
              <a:t>, </a:t>
            </a:r>
            <a:r>
              <a:rPr lang="en-US" b="1"/>
              <a:t>business_id, number of Reviews, business rating</a:t>
            </a:r>
            <a:r>
              <a:rPr lang="en-US" b="0"/>
              <a:t>, and the </a:t>
            </a:r>
            <a:r>
              <a:rPr lang="en-US" b="1"/>
              <a:t>average rating of that business</a:t>
            </a:r>
            <a:r>
              <a:rPr lang="en-US" b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/>
              <a:t>The </a:t>
            </a:r>
            <a:r>
              <a:rPr lang="en-US" b="1"/>
              <a:t>business_id </a:t>
            </a:r>
            <a:r>
              <a:rPr lang="en-US" b="0"/>
              <a:t>references again to </a:t>
            </a:r>
            <a:r>
              <a:rPr lang="en-US" b="1"/>
              <a:t>the business_id </a:t>
            </a:r>
            <a:r>
              <a:rPr lang="en-US" b="0"/>
              <a:t>in </a:t>
            </a:r>
            <a:r>
              <a:rPr lang="en-US" b="1"/>
              <a:t>the Business </a:t>
            </a:r>
            <a:r>
              <a:rPr lang="en-US" b="0"/>
              <a:t>table so the database understands the review statistics for that business.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/>
              <a:t>The CheckIn table contains: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/>
              <a:t>business_id</a:t>
            </a:r>
            <a:r>
              <a:rPr lang="en-US" b="0"/>
              <a:t>, </a:t>
            </a:r>
            <a:r>
              <a:rPr lang="en-US" b="1"/>
              <a:t>day</a:t>
            </a:r>
            <a:r>
              <a:rPr lang="en-US" b="0"/>
              <a:t>, </a:t>
            </a:r>
            <a:r>
              <a:rPr lang="en-US" b="1"/>
              <a:t>hour</a:t>
            </a:r>
            <a:r>
              <a:rPr lang="en-US" b="0"/>
              <a:t>, </a:t>
            </a:r>
            <a:r>
              <a:rPr lang="en-US" b="1"/>
              <a:t>and daily </a:t>
            </a:r>
            <a:r>
              <a:rPr lang="en-US" b="1" err="1"/>
              <a:t>checkin</a:t>
            </a:r>
            <a:r>
              <a:rPr lang="en-US" b="1"/>
              <a:t> amount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/>
              <a:t>The </a:t>
            </a:r>
            <a:r>
              <a:rPr lang="en-US" b="1"/>
              <a:t>primary keys </a:t>
            </a:r>
            <a:r>
              <a:rPr lang="en-US" b="0"/>
              <a:t>are the </a:t>
            </a:r>
            <a:r>
              <a:rPr lang="en-US" b="1"/>
              <a:t>business_id</a:t>
            </a:r>
            <a:r>
              <a:rPr lang="en-US" b="0"/>
              <a:t>, </a:t>
            </a:r>
            <a:r>
              <a:rPr lang="en-US" b="1"/>
              <a:t>day</a:t>
            </a:r>
            <a:r>
              <a:rPr lang="en-US" b="0"/>
              <a:t>, and </a:t>
            </a:r>
            <a:r>
              <a:rPr lang="en-US" b="1"/>
              <a:t>hour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/>
              <a:t>The </a:t>
            </a:r>
            <a:r>
              <a:rPr lang="en-US" b="1"/>
              <a:t>business_id </a:t>
            </a:r>
            <a:r>
              <a:rPr lang="en-US" b="0"/>
              <a:t>references again to </a:t>
            </a:r>
            <a:r>
              <a:rPr lang="en-US" b="1"/>
              <a:t>the business_id </a:t>
            </a:r>
            <a:r>
              <a:rPr lang="en-US" b="0"/>
              <a:t>in </a:t>
            </a:r>
            <a:r>
              <a:rPr lang="en-US" b="1"/>
              <a:t>the Business </a:t>
            </a:r>
            <a:r>
              <a:rPr lang="en-US" b="0"/>
              <a:t>table so the database understands the </a:t>
            </a:r>
            <a:r>
              <a:rPr lang="en-US" b="0" err="1"/>
              <a:t>checkin</a:t>
            </a:r>
            <a:r>
              <a:rPr lang="en-US" b="0"/>
              <a:t> statistics for that business.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1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9E007-52E8-4F46-9FD4-27F4B3FC53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(Aviv)</a:t>
            </a:r>
          </a:p>
          <a:p>
            <a:endParaRPr lang="en-US"/>
          </a:p>
          <a:p>
            <a:r>
              <a:rPr lang="en-US"/>
              <a:t>Now to understand how each of those relations previously mentioned create relationships between one another:</a:t>
            </a:r>
          </a:p>
          <a:p>
            <a:endParaRPr lang="en-US"/>
          </a:p>
          <a:p>
            <a:r>
              <a:rPr lang="en-US" b="1"/>
              <a:t>reivewsReview</a:t>
            </a:r>
            <a:r>
              <a:rPr lang="en-US"/>
              <a:t> relationship is created between </a:t>
            </a:r>
            <a:r>
              <a:rPr lang="en-US" b="1"/>
              <a:t>Reviews</a:t>
            </a:r>
            <a:r>
              <a:rPr lang="en-US"/>
              <a:t> and </a:t>
            </a:r>
            <a:r>
              <a:rPr lang="en-US" b="1"/>
              <a:t>Business</a:t>
            </a:r>
            <a:r>
              <a:rPr lang="en-US"/>
              <a:t> tables,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With </a:t>
            </a:r>
            <a:r>
              <a:rPr lang="en-US" b="1"/>
              <a:t>review_id </a:t>
            </a:r>
            <a:r>
              <a:rPr lang="en-US"/>
              <a:t>made the </a:t>
            </a:r>
            <a:r>
              <a:rPr lang="en-US" b="1"/>
              <a:t>primary key;</a:t>
            </a:r>
            <a:r>
              <a:rPr lang="en-US"/>
              <a:t> the relationship table references </a:t>
            </a:r>
            <a:r>
              <a:rPr lang="en-US" b="1"/>
              <a:t>the  business_id</a:t>
            </a:r>
            <a:r>
              <a:rPr lang="en-US"/>
              <a:t> </a:t>
            </a:r>
            <a:r>
              <a:rPr lang="en-US" b="1"/>
              <a:t>and review_id </a:t>
            </a:r>
            <a:r>
              <a:rPr lang="en-US"/>
              <a:t>to their respective tables (Business) and (Reviews)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receivesCheckin</a:t>
            </a:r>
            <a:r>
              <a:rPr lang="en-US"/>
              <a:t> relationship contains the </a:t>
            </a:r>
            <a:r>
              <a:rPr lang="en-US" b="1"/>
              <a:t>business_id, day </a:t>
            </a:r>
            <a:r>
              <a:rPr lang="en-US"/>
              <a:t>and </a:t>
            </a:r>
            <a:r>
              <a:rPr lang="en-US" b="1"/>
              <a:t>hour</a:t>
            </a:r>
            <a:r>
              <a:rPr lang="en-US"/>
              <a:t> in which they are all </a:t>
            </a:r>
            <a:r>
              <a:rPr lang="en-US" b="1"/>
              <a:t>primary keys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Business_id </a:t>
            </a:r>
            <a:r>
              <a:rPr lang="en-US"/>
              <a:t>references </a:t>
            </a:r>
            <a:r>
              <a:rPr lang="en-US" b="1"/>
              <a:t>business_id </a:t>
            </a:r>
            <a:r>
              <a:rPr lang="en-US"/>
              <a:t>to the </a:t>
            </a:r>
            <a:r>
              <a:rPr lang="en-US" b="1"/>
              <a:t>Business</a:t>
            </a:r>
            <a:r>
              <a:rPr lang="en-US"/>
              <a:t> relation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And </a:t>
            </a:r>
            <a:r>
              <a:rPr lang="en-US" b="1"/>
              <a:t>business_id, day </a:t>
            </a:r>
            <a:r>
              <a:rPr lang="en-US"/>
              <a:t>and </a:t>
            </a:r>
            <a:r>
              <a:rPr lang="en-US" b="1"/>
              <a:t>hour</a:t>
            </a:r>
            <a:r>
              <a:rPr lang="en-US"/>
              <a:t> reference the same to the </a:t>
            </a:r>
            <a:r>
              <a:rPr lang="en-US" b="1" err="1"/>
              <a:t>Checkin</a:t>
            </a:r>
            <a:r>
              <a:rPr lang="en-US"/>
              <a:t> relation.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 </a:t>
            </a:r>
            <a:r>
              <a:rPr lang="en-US" b="1"/>
              <a:t>type</a:t>
            </a:r>
            <a:r>
              <a:rPr lang="en-US"/>
              <a:t> relationship table contains the </a:t>
            </a:r>
            <a:r>
              <a:rPr lang="en-US" b="1"/>
              <a:t>business_id </a:t>
            </a:r>
            <a:r>
              <a:rPr lang="en-US"/>
              <a:t>and </a:t>
            </a:r>
            <a:r>
              <a:rPr lang="en-US" b="1"/>
              <a:t>category</a:t>
            </a:r>
            <a:r>
              <a:rPr lang="en-US"/>
              <a:t> in which they are again </a:t>
            </a:r>
            <a:r>
              <a:rPr lang="en-US" b="1"/>
              <a:t>primary keys </a:t>
            </a:r>
            <a:r>
              <a:rPr lang="en-US"/>
              <a:t>and are also referenced as </a:t>
            </a:r>
            <a:r>
              <a:rPr lang="en-US" b="1"/>
              <a:t>foreign keys </a:t>
            </a:r>
            <a:r>
              <a:rPr lang="en-US"/>
              <a:t>to the </a:t>
            </a:r>
            <a:r>
              <a:rPr lang="en-US" b="1"/>
              <a:t>Categories</a:t>
            </a:r>
            <a:r>
              <a:rPr lang="en-US"/>
              <a:t> relation.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 </a:t>
            </a:r>
            <a:r>
              <a:rPr lang="en-US" b="1" err="1"/>
              <a:t>resides_in</a:t>
            </a:r>
            <a:r>
              <a:rPr lang="en-US" b="1"/>
              <a:t> </a:t>
            </a:r>
            <a:r>
              <a:rPr lang="en-US"/>
              <a:t>relationship table contains </a:t>
            </a:r>
            <a:r>
              <a:rPr lang="en-US" b="1"/>
              <a:t>the business_id and zipcode</a:t>
            </a:r>
            <a:r>
              <a:rPr lang="en-US"/>
              <a:t>, both of which are </a:t>
            </a:r>
            <a:r>
              <a:rPr lang="en-US" b="1"/>
              <a:t>primary keys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zipcode</a:t>
            </a:r>
            <a:r>
              <a:rPr lang="en-US"/>
              <a:t> references</a:t>
            </a:r>
            <a:r>
              <a:rPr lang="en-US" b="1"/>
              <a:t> zipcode </a:t>
            </a:r>
            <a:r>
              <a:rPr lang="en-US"/>
              <a:t>in the </a:t>
            </a:r>
            <a:r>
              <a:rPr lang="en-US" b="1"/>
              <a:t>zipCodeData</a:t>
            </a:r>
            <a:r>
              <a:rPr lang="en-US"/>
              <a:t> relation as </a:t>
            </a:r>
            <a:r>
              <a:rPr lang="en-US" b="1"/>
              <a:t>foreign keys </a:t>
            </a:r>
            <a:r>
              <a:rPr lang="en-US"/>
              <a:t>so the database knows what kind of statistics to pull depending on the zipcode of that business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And the </a:t>
            </a:r>
            <a:r>
              <a:rPr lang="en-US" b="1"/>
              <a:t>business_id </a:t>
            </a:r>
            <a:r>
              <a:rPr lang="en-US"/>
              <a:t>and </a:t>
            </a:r>
            <a:r>
              <a:rPr lang="en-US" b="1"/>
              <a:t>zipcode</a:t>
            </a:r>
            <a:r>
              <a:rPr lang="en-US"/>
              <a:t> together respectively reference as </a:t>
            </a:r>
            <a:r>
              <a:rPr lang="en-US" b="1"/>
              <a:t>foreign keys </a:t>
            </a:r>
            <a:r>
              <a:rPr lang="en-US"/>
              <a:t>to the Locati</a:t>
            </a:r>
            <a:r>
              <a:rPr lang="en-US" b="0"/>
              <a:t>on</a:t>
            </a:r>
            <a:r>
              <a:rPr lang="en-US"/>
              <a:t> relation so the database query can know where a business ‘resides in’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Finally, the </a:t>
            </a:r>
            <a:r>
              <a:rPr lang="en-US" b="1" err="1"/>
              <a:t>business_is</a:t>
            </a:r>
            <a:r>
              <a:rPr lang="en-US" b="1"/>
              <a:t> </a:t>
            </a:r>
            <a:r>
              <a:rPr lang="en-US"/>
              <a:t>relationship table contains the </a:t>
            </a:r>
            <a:r>
              <a:rPr lang="en-US" b="1"/>
              <a:t>number of reviews </a:t>
            </a:r>
            <a:r>
              <a:rPr lang="en-US"/>
              <a:t>and </a:t>
            </a:r>
            <a:r>
              <a:rPr lang="en-US" b="1"/>
              <a:t>number of check-ins </a:t>
            </a:r>
            <a:r>
              <a:rPr lang="en-US"/>
              <a:t>for a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They are both made the primary keys for this 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9E007-52E8-4F46-9FD4-27F4B3FC53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read the slides (Zach)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9E007-52E8-4F46-9FD4-27F4B3FC53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Just read the slides (Zach)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(After this slide, Demo the UI)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9E007-52E8-4F46-9FD4-27F4B3FC53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7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926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85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18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5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8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716A-6FDD-1748-B0D0-588AB2F8654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93D4-19A2-0E42-AEEF-CA7FDC84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41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E2D4-6ECF-5513-D09E-83D18ADE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Milestone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F5013-96D4-2FD6-4E3A-ECB741E58C73}"/>
              </a:ext>
            </a:extLst>
          </p:cNvPr>
          <p:cNvSpPr txBox="1"/>
          <p:nvPr/>
        </p:nvSpPr>
        <p:spPr>
          <a:xfrm>
            <a:off x="1180571" y="963612"/>
            <a:ext cx="2502269" cy="414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all"/>
              <a:t>BY: Aviv Yaaran and Zach </a:t>
            </a:r>
            <a:r>
              <a:rPr lang="en-US" sz="2000" cap="all" err="1"/>
              <a:t>Werle</a:t>
            </a:r>
            <a:endParaRPr lang="en-US" sz="2000" cap="all"/>
          </a:p>
        </p:txBody>
      </p:sp>
    </p:spTree>
    <p:extLst>
      <p:ext uri="{BB962C8B-B14F-4D97-AF65-F5344CB8AC3E}">
        <p14:creationId xmlns:p14="http://schemas.microsoft.com/office/powerpoint/2010/main" val="61071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31FE46A-79B8-C413-532A-069AC264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58473"/>
            <a:ext cx="12192000" cy="4299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711E77-0CB0-D2EB-6EB1-663F4D3B75E6}"/>
              </a:ext>
            </a:extLst>
          </p:cNvPr>
          <p:cNvSpPr txBox="1"/>
          <p:nvPr/>
        </p:nvSpPr>
        <p:spPr>
          <a:xfrm>
            <a:off x="4349047" y="471055"/>
            <a:ext cx="349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6497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1E1E1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7BC4134-39F0-4895-2E79-21EE9EDC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1" y="316872"/>
            <a:ext cx="4734586" cy="3444369"/>
          </a:xfrm>
          <a:prstGeom prst="rect">
            <a:avLst/>
          </a:prstGeom>
        </p:spPr>
      </p:pic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D3B8240B-B895-4254-0F82-5343A545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244" y="3897453"/>
            <a:ext cx="4315862" cy="2743478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3E86656-0323-DD82-AB44-3FA999267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6148"/>
            <a:ext cx="3865953" cy="2732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21C279-EFE8-BAC7-4378-3B436076F540}"/>
              </a:ext>
            </a:extLst>
          </p:cNvPr>
          <p:cNvSpPr txBox="1"/>
          <p:nvPr/>
        </p:nvSpPr>
        <p:spPr>
          <a:xfrm>
            <a:off x="7377125" y="3947183"/>
            <a:ext cx="4039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DDLs FOR THE ENTITY SETS</a:t>
            </a:r>
          </a:p>
        </p:txBody>
      </p:sp>
    </p:spTree>
    <p:extLst>
      <p:ext uri="{BB962C8B-B14F-4D97-AF65-F5344CB8AC3E}">
        <p14:creationId xmlns:p14="http://schemas.microsoft.com/office/powerpoint/2010/main" val="128115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1E1E1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421C279-EFE8-BAC7-4378-3B436076F540}"/>
              </a:ext>
            </a:extLst>
          </p:cNvPr>
          <p:cNvSpPr txBox="1"/>
          <p:nvPr/>
        </p:nvSpPr>
        <p:spPr>
          <a:xfrm>
            <a:off x="869133" y="2644170"/>
            <a:ext cx="4292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DDLs FOR THE RELATIONSHIPS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182557D-5F24-C5FF-F2F1-2B000680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45" y="119625"/>
            <a:ext cx="4864798" cy="2940448"/>
          </a:xfrm>
          <a:prstGeom prst="rect">
            <a:avLst/>
          </a:prstGeom>
        </p:spPr>
      </p:pic>
      <p:pic>
        <p:nvPicPr>
          <p:cNvPr id="7" name="Picture 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CCE84E2B-DB82-FEF5-66D7-B195D4BD6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545" y="3060073"/>
            <a:ext cx="4864798" cy="34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2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1E1E1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421C279-EFE8-BAC7-4378-3B436076F540}"/>
              </a:ext>
            </a:extLst>
          </p:cNvPr>
          <p:cNvSpPr txBox="1"/>
          <p:nvPr/>
        </p:nvSpPr>
        <p:spPr>
          <a:xfrm>
            <a:off x="4697240" y="315125"/>
            <a:ext cx="279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/>
              <a:t>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F9203-4591-3555-B67A-144C47BC5553}"/>
              </a:ext>
            </a:extLst>
          </p:cNvPr>
          <p:cNvSpPr txBox="1"/>
          <p:nvPr/>
        </p:nvSpPr>
        <p:spPr>
          <a:xfrm>
            <a:off x="4280778" y="1397842"/>
            <a:ext cx="363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DO WE DETERMINE WHAT IS: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16136C-F8E2-B749-2FFD-EA591DED6E15}"/>
              </a:ext>
            </a:extLst>
          </p:cNvPr>
          <p:cNvCxnSpPr/>
          <p:nvPr/>
        </p:nvCxnSpPr>
        <p:spPr>
          <a:xfrm>
            <a:off x="4973370" y="1041149"/>
            <a:ext cx="22452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A072F9-E5C3-6D97-F4F6-C192B334CEFA}"/>
              </a:ext>
            </a:extLst>
          </p:cNvPr>
          <p:cNvSpPr txBox="1"/>
          <p:nvPr/>
        </p:nvSpPr>
        <p:spPr>
          <a:xfrm>
            <a:off x="1651363" y="2009869"/>
            <a:ext cx="177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SUCCESSFUL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E50D4-ADA1-A994-C93B-E0776943B71D}"/>
              </a:ext>
            </a:extLst>
          </p:cNvPr>
          <p:cNvSpPr txBox="1"/>
          <p:nvPr/>
        </p:nvSpPr>
        <p:spPr>
          <a:xfrm>
            <a:off x="8007008" y="2009868"/>
            <a:ext cx="146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/>
              <a:t>POPULAR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C7DB5-3ADD-4DBB-3F19-0D011EECF05F}"/>
              </a:ext>
            </a:extLst>
          </p:cNvPr>
          <p:cNvSpPr txBox="1"/>
          <p:nvPr/>
        </p:nvSpPr>
        <p:spPr>
          <a:xfrm>
            <a:off x="402965" y="2471533"/>
            <a:ext cx="5235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A business is determined to be successful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reviewRating</a:t>
            </a:r>
            <a:r>
              <a:rPr lang="en-US"/>
              <a:t> (Primary variable) is higher than </a:t>
            </a:r>
            <a:r>
              <a:rPr lang="en-US" b="1"/>
              <a:t>3.5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3.5 is the threshold for a business to be considered “successful”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reviewCount</a:t>
            </a:r>
            <a:r>
              <a:rPr lang="en-US"/>
              <a:t> (Secondary variable) is in the conversation just to reflect customer engagement within the business.</a:t>
            </a:r>
          </a:p>
          <a:p>
            <a:pPr lvl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63F60-A559-AAAF-BDAC-9826942FBC40}"/>
              </a:ext>
            </a:extLst>
          </p:cNvPr>
          <p:cNvSpPr txBox="1"/>
          <p:nvPr/>
        </p:nvSpPr>
        <p:spPr>
          <a:xfrm>
            <a:off x="5842852" y="2471533"/>
            <a:ext cx="594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A business is determined to be popular if: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 The </a:t>
            </a:r>
            <a:r>
              <a:rPr lang="en-US" b="1"/>
              <a:t>numCheckIns</a:t>
            </a:r>
            <a:r>
              <a:rPr lang="en-US"/>
              <a:t> (Primary variable) is </a:t>
            </a:r>
            <a:r>
              <a:rPr lang="en-US" b="1"/>
              <a:t>higher than the average check-ins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Which is determined by the average checkIns for that business category in its respective zip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And if the numCheckIns </a:t>
            </a:r>
            <a:r>
              <a:rPr lang="en-US" b="1"/>
              <a:t>exceeds the average</a:t>
            </a:r>
            <a:r>
              <a:rPr lang="en-US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/>
              <a:t>This suggests it is popular.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reviewCount</a:t>
            </a:r>
            <a:r>
              <a:rPr lang="en-US"/>
              <a:t> (Secondary variable) is also in the conversation to reflect the reviewCount </a:t>
            </a:r>
            <a:r>
              <a:rPr lang="en-US" b="1"/>
              <a:t>is also high</a:t>
            </a:r>
            <a:r>
              <a:rPr lang="en-US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/>
              <a:t>This helps justify a popular business.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BD7414-5C4E-6BB0-40E2-468C2436D56B}"/>
              </a:ext>
            </a:extLst>
          </p:cNvPr>
          <p:cNvCxnSpPr>
            <a:cxnSpLocks/>
          </p:cNvCxnSpPr>
          <p:nvPr/>
        </p:nvCxnSpPr>
        <p:spPr>
          <a:xfrm flipV="1">
            <a:off x="5654395" y="2009868"/>
            <a:ext cx="0" cy="4189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1E1E1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421C279-EFE8-BAC7-4378-3B436076F540}"/>
              </a:ext>
            </a:extLst>
          </p:cNvPr>
          <p:cNvSpPr txBox="1"/>
          <p:nvPr/>
        </p:nvSpPr>
        <p:spPr>
          <a:xfrm>
            <a:off x="3914471" y="318931"/>
            <a:ext cx="4363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/>
              <a:t>METRIC QUERIES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16136C-F8E2-B749-2FFD-EA591DED6E15}"/>
              </a:ext>
            </a:extLst>
          </p:cNvPr>
          <p:cNvCxnSpPr>
            <a:cxnSpLocks/>
          </p:cNvCxnSpPr>
          <p:nvPr/>
        </p:nvCxnSpPr>
        <p:spPr>
          <a:xfrm>
            <a:off x="4018547" y="1041149"/>
            <a:ext cx="41027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679187D-4143-71C8-BD69-9FBFC109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9" y="4622334"/>
            <a:ext cx="6762661" cy="1597478"/>
          </a:xfrm>
          <a:prstGeom prst="rect">
            <a:avLst/>
          </a:prstGeom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64D0E6A-8CAD-C4DF-A42C-99D6DEC8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495" y="2686099"/>
            <a:ext cx="6458851" cy="1362265"/>
          </a:xfrm>
          <a:prstGeom prst="rect">
            <a:avLst/>
          </a:prstGeom>
        </p:spPr>
      </p:pic>
      <p:pic>
        <p:nvPicPr>
          <p:cNvPr id="16" name="Picture 1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4D9AB64-33CF-002E-3720-F02ABA43D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83" y="1648508"/>
            <a:ext cx="4363059" cy="64779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C55C08-F928-E52F-0998-44BB86B78F26}"/>
              </a:ext>
            </a:extLst>
          </p:cNvPr>
          <p:cNvCxnSpPr>
            <a:cxnSpLocks/>
          </p:cNvCxnSpPr>
          <p:nvPr/>
        </p:nvCxnSpPr>
        <p:spPr>
          <a:xfrm flipH="1">
            <a:off x="5631255" y="1972403"/>
            <a:ext cx="12855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FE55F3-5CEF-FEC5-0A9A-87544155A4D7}"/>
              </a:ext>
            </a:extLst>
          </p:cNvPr>
          <p:cNvSpPr txBox="1"/>
          <p:nvPr/>
        </p:nvSpPr>
        <p:spPr>
          <a:xfrm>
            <a:off x="7202661" y="1787737"/>
            <a:ext cx="400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SUCCESSFUL BUSINESS QUERY EXAMPLE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5FD901-5C9F-607E-59C0-E527E26AE277}"/>
              </a:ext>
            </a:extLst>
          </p:cNvPr>
          <p:cNvCxnSpPr>
            <a:cxnSpLocks/>
          </p:cNvCxnSpPr>
          <p:nvPr/>
        </p:nvCxnSpPr>
        <p:spPr>
          <a:xfrm>
            <a:off x="3657600" y="3429000"/>
            <a:ext cx="10954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9C00A0-0F2D-AAF9-F31C-753ADA8A6CA6}"/>
              </a:ext>
            </a:extLst>
          </p:cNvPr>
          <p:cNvSpPr txBox="1"/>
          <p:nvPr/>
        </p:nvSpPr>
        <p:spPr>
          <a:xfrm>
            <a:off x="579422" y="3107228"/>
            <a:ext cx="307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POPULAR BUSINESS QUERY OF NumCheckIns EXAMPLE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EC629B-7396-68BC-F371-72425DD643AB}"/>
              </a:ext>
            </a:extLst>
          </p:cNvPr>
          <p:cNvCxnSpPr>
            <a:cxnSpLocks/>
          </p:cNvCxnSpPr>
          <p:nvPr/>
        </p:nvCxnSpPr>
        <p:spPr>
          <a:xfrm flipH="1">
            <a:off x="7202661" y="5421073"/>
            <a:ext cx="6533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597C17-7F8A-8333-BA3B-24AB9FE0EA88}"/>
              </a:ext>
            </a:extLst>
          </p:cNvPr>
          <p:cNvSpPr txBox="1"/>
          <p:nvPr/>
        </p:nvSpPr>
        <p:spPr>
          <a:xfrm>
            <a:off x="7798871" y="5097907"/>
            <a:ext cx="372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POPULAR BUSINESS QUERY EXAMPLE </a:t>
            </a:r>
          </a:p>
          <a:p>
            <a:pPr algn="ctr"/>
            <a:r>
              <a:rPr lang="en-US"/>
              <a:t>(SPECIFIC TO ZIP AND CATEGORY)</a:t>
            </a:r>
          </a:p>
        </p:txBody>
      </p:sp>
    </p:spTree>
    <p:extLst>
      <p:ext uri="{BB962C8B-B14F-4D97-AF65-F5344CB8AC3E}">
        <p14:creationId xmlns:p14="http://schemas.microsoft.com/office/powerpoint/2010/main" val="164148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Milestone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Aviv Yaaran</dc:creator>
  <cp:revision>1</cp:revision>
  <dcterms:created xsi:type="dcterms:W3CDTF">2024-04-03T21:29:42Z</dcterms:created>
  <dcterms:modified xsi:type="dcterms:W3CDTF">2024-04-04T21:53:42Z</dcterms:modified>
</cp:coreProperties>
</file>