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410121104007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  <a:endParaRPr lang="en-US" sz="2800" b="1" dirty="0"/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  <a:endParaRPr lang="en-US" sz="2800" dirty="0"/>
          </a:p>
          <a:p>
            <a:pPr algn="l"/>
            <a:r>
              <a:rPr lang="en-US" sz="2800" dirty="0"/>
              <a:t> Technology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  <a:endParaRPr lang="en-US" sz="2800" dirty="0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US" altLang="en-IN" spc="15" dirty="0">
                <a:sym typeface="+mn-ea"/>
              </a:rPr>
              <a:t>G.Ayyanar</a:t>
            </a:r>
            <a:endParaRPr lang="en-US" altLang="en-IN" spc="15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G.Ayyanar,</a:t>
            </a:r>
            <a:endParaRPr lang="en-US" sz="2400" b="1" dirty="0"/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  <a:endParaRPr lang="en-US" sz="2400" b="1" dirty="0"/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4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/>
                <a:ea typeface="+mn-lt"/>
                <a:cs typeface="Arial" panose="020B0604020202020204"/>
              </a:rPr>
              <a:t>Project overview</a:t>
            </a:r>
            <a:endParaRPr lang="en-US" sz="24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/>
                <a:ea typeface="+mn-lt"/>
                <a:cs typeface="Arial" panose="020B0604020202020204"/>
              </a:rPr>
              <a:t>Who are the end users?</a:t>
            </a:r>
            <a:endParaRPr lang="en-US" sz="24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/>
                <a:ea typeface="+mn-lt"/>
                <a:cs typeface="Arial" panose="020B0604020202020204"/>
              </a:rPr>
              <a:t>Solution and value </a:t>
            </a:r>
            <a:r>
              <a:rPr lang="en-US" sz="2400" b="1" dirty="0" err="1">
                <a:latin typeface="Arial" panose="020B0604020202020204"/>
                <a:ea typeface="+mn-lt"/>
                <a:cs typeface="Arial" panose="020B0604020202020204"/>
              </a:rPr>
              <a:t>propotion</a:t>
            </a:r>
            <a:endParaRPr lang="en-US" sz="24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/>
                <a:ea typeface="+mn-lt"/>
                <a:cs typeface="Arial" panose="020B0604020202020204"/>
              </a:rPr>
              <a:t>Uniqueness of solution</a:t>
            </a:r>
            <a:endParaRPr lang="en-US" sz="24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/>
                <a:ea typeface="+mn-lt"/>
                <a:cs typeface="Arial" panose="020B0604020202020204"/>
              </a:rPr>
              <a:t>Modeling</a:t>
            </a:r>
            <a:endParaRPr lang="en-US" sz="24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/>
                <a:ea typeface="+mn-lt"/>
                <a:cs typeface="Arial" panose="020B0604020202020204"/>
              </a:rPr>
              <a:t>Results</a:t>
            </a:r>
            <a:endParaRPr lang="en-US" sz="24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  <a:endParaRPr lang="en-US" sz="2000" b="1" dirty="0"/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/>
              <a:t>
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  <a:endParaRPr lang="en-US" sz="2000" b="1" i="1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5497</Words>
  <Application>WPS Presentation</Application>
  <PresentationFormat>Widescreen</PresentationFormat>
  <Paragraphs>152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Arial</vt:lpstr>
      <vt:lpstr>Söhne</vt:lpstr>
      <vt:lpstr>Segoe Print</vt:lpstr>
      <vt:lpstr>Calibri</vt:lpstr>
      <vt:lpstr>Microsoft YaHei</vt:lpstr>
      <vt:lpstr>Arial Unicode MS</vt:lpstr>
      <vt:lpstr>Office Theme</vt:lpstr>
      <vt:lpstr>Name : Hariharan.R</vt:lpstr>
      <vt:lpstr>PROJECT TITLE:- </vt:lpstr>
      <vt:lpstr>AGENDA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AyyanarGovindaraj</cp:lastModifiedBy>
  <cp:revision>33</cp:revision>
  <dcterms:created xsi:type="dcterms:W3CDTF">2024-04-03T14:55:00Z</dcterms:created>
  <dcterms:modified xsi:type="dcterms:W3CDTF">2024-04-15T17:50:15Z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2024-03-21T04:00:00Z</vt:filetime>
  </property>
  <property fmtid="{D5CDD505-2E9C-101B-9397-08002B2CF9AE}" pid="3" name="LastSaved">
    <vt:filetime>2024-04-03T04:00:00Z</vt:filetime>
  </property>
  <property fmtid="{D5CDD505-2E9C-101B-9397-08002B2CF9AE}" pid="4" name="ICV">
    <vt:lpwstr>1B9B09AEDFCB4D2E804332AE7E51B1F3_13</vt:lpwstr>
  </property>
  <property fmtid="{D5CDD505-2E9C-101B-9397-08002B2CF9AE}" pid="5" name="KSOProductBuildVer">
    <vt:lpwstr>1033-12.2.0.13489</vt:lpwstr>
  </property>
</Properties>
</file>