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0693400" cy="10693400"/>
  <p:notesSz cx="10693400" cy="10693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250" b="0" i="0">
                <a:solidFill>
                  <a:srgbClr val="0F2D89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0" i="0">
                <a:solidFill>
                  <a:srgbClr val="F6AF56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250" b="0" i="0">
                <a:solidFill>
                  <a:srgbClr val="0F2D89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150" b="0" i="0">
                <a:solidFill>
                  <a:srgbClr val="F6AF56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250" b="0" i="0">
                <a:solidFill>
                  <a:srgbClr val="0F2D89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098" y="413833"/>
            <a:ext cx="10528904" cy="672327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250" b="0" i="0">
                <a:solidFill>
                  <a:srgbClr val="0F2D89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40694" y="2100818"/>
            <a:ext cx="2972434" cy="981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250" b="0" i="0">
                <a:solidFill>
                  <a:srgbClr val="0F2D89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87150" y="3714103"/>
            <a:ext cx="4933315" cy="22625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0" i="0">
                <a:solidFill>
                  <a:srgbClr val="F6AF56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jpg"/><Relationship Id="rId4" Type="http://schemas.openxmlformats.org/officeDocument/2006/relationships/image" Target="../media/image11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19764" y="1024330"/>
            <a:ext cx="5433060" cy="94678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50" spc="-1230">
                <a:solidFill>
                  <a:srgbClr val="876E52"/>
                </a:solidFill>
              </a:rPr>
              <a:t>&lt;</a:t>
            </a:r>
            <a:r>
              <a:rPr dirty="0" sz="6050" spc="-220">
                <a:solidFill>
                  <a:srgbClr val="876E52"/>
                </a:solidFill>
              </a:rPr>
              <a:t> </a:t>
            </a:r>
            <a:r>
              <a:rPr dirty="0" sz="6050" spc="-85">
                <a:solidFill>
                  <a:srgbClr val="003D4D"/>
                </a:solidFill>
              </a:rPr>
              <a:t>S.I.AWi1</a:t>
            </a:r>
            <a:r>
              <a:rPr dirty="0" sz="6050" spc="-250">
                <a:solidFill>
                  <a:srgbClr val="003D4D"/>
                </a:solidFill>
              </a:rPr>
              <a:t> </a:t>
            </a:r>
            <a:r>
              <a:rPr dirty="0" sz="6050" spc="-10">
                <a:solidFill>
                  <a:srgbClr val="013652"/>
                </a:solidFill>
              </a:rPr>
              <a:t>Ismail</a:t>
            </a:r>
            <a:endParaRPr sz="60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0782" y="1955741"/>
            <a:ext cx="10241220" cy="364852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23034"/>
            <a:ext cx="10692003" cy="61139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81751"/>
            <a:ext cx="10692003" cy="619650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37420"/>
            <a:ext cx="10692003" cy="628516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740" y="748595"/>
            <a:ext cx="5012218" cy="606281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81290" y="2390151"/>
            <a:ext cx="1521175" cy="52529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385"/>
              <a:t>MISSION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1594" rIns="0" bIns="0" rtlCol="0" vert="horz">
            <a:spAutoFit/>
          </a:bodyPr>
          <a:lstStyle/>
          <a:p>
            <a:pPr algn="ctr" marL="12700" marR="5080" indent="20955">
              <a:lnSpc>
                <a:spcPct val="89900"/>
              </a:lnSpc>
              <a:spcBef>
                <a:spcPts val="484"/>
              </a:spcBef>
              <a:tabLst>
                <a:tab pos="779145" algn="l"/>
                <a:tab pos="1407795" algn="l"/>
                <a:tab pos="1781175" algn="l"/>
                <a:tab pos="2211070" algn="l"/>
                <a:tab pos="2647950" algn="l"/>
                <a:tab pos="2738755" algn="l"/>
                <a:tab pos="4114165" algn="l"/>
              </a:tabLst>
            </a:pPr>
            <a:r>
              <a:rPr dirty="0" sz="3100" spc="-409">
                <a:solidFill>
                  <a:srgbClr val="E8B566"/>
                </a:solidFill>
              </a:rPr>
              <a:t>OUR</a:t>
            </a:r>
            <a:r>
              <a:rPr dirty="0" sz="3100">
                <a:solidFill>
                  <a:srgbClr val="E8B566"/>
                </a:solidFill>
              </a:rPr>
              <a:t>	</a:t>
            </a:r>
            <a:r>
              <a:rPr dirty="0" sz="3100" spc="-20">
                <a:solidFill>
                  <a:srgbClr val="EBB160"/>
                </a:solidFill>
              </a:rPr>
              <a:t>GOAL</a:t>
            </a:r>
            <a:r>
              <a:rPr dirty="0" sz="3100">
                <a:solidFill>
                  <a:srgbClr val="EBB160"/>
                </a:solidFill>
              </a:rPr>
              <a:t>	</a:t>
            </a:r>
            <a:r>
              <a:rPr dirty="0" sz="3100" spc="-25">
                <a:solidFill>
                  <a:srgbClr val="EBA756"/>
                </a:solidFill>
              </a:rPr>
              <a:t>IS</a:t>
            </a:r>
            <a:r>
              <a:rPr dirty="0" sz="3100">
                <a:solidFill>
                  <a:srgbClr val="EBA756"/>
                </a:solidFill>
              </a:rPr>
              <a:t>	</a:t>
            </a:r>
            <a:r>
              <a:rPr dirty="0" sz="3100" spc="-295">
                <a:solidFill>
                  <a:srgbClr val="E9AF5B"/>
                </a:solidFill>
              </a:rPr>
              <a:t>TO</a:t>
            </a:r>
            <a:r>
              <a:rPr dirty="0" sz="3100">
                <a:solidFill>
                  <a:srgbClr val="E9AF5B"/>
                </a:solidFill>
              </a:rPr>
              <a:t>		</a:t>
            </a:r>
            <a:r>
              <a:rPr dirty="0" sz="3100" spc="-10">
                <a:solidFill>
                  <a:srgbClr val="F4AF59"/>
                </a:solidFill>
              </a:rPr>
              <a:t>REDUCE </a:t>
            </a:r>
            <a:r>
              <a:rPr dirty="0" sz="3250" spc="-295">
                <a:solidFill>
                  <a:srgbClr val="F7A852"/>
                </a:solidFill>
              </a:rPr>
              <a:t>HUH6ER</a:t>
            </a:r>
            <a:r>
              <a:rPr dirty="0" sz="3250">
                <a:solidFill>
                  <a:srgbClr val="F7A852"/>
                </a:solidFill>
              </a:rPr>
              <a:t>	</a:t>
            </a:r>
            <a:r>
              <a:rPr dirty="0" sz="3250" spc="-305">
                <a:solidFill>
                  <a:srgbClr val="FDA759"/>
                </a:solidFill>
              </a:rPr>
              <a:t>AHD</a:t>
            </a:r>
            <a:r>
              <a:rPr dirty="0" sz="3250">
                <a:solidFill>
                  <a:srgbClr val="FDA759"/>
                </a:solidFill>
              </a:rPr>
              <a:t>	</a:t>
            </a:r>
            <a:r>
              <a:rPr dirty="0" sz="3250" spc="-710">
                <a:solidFill>
                  <a:srgbClr val="FDA759"/>
                </a:solidFill>
              </a:rPr>
              <a:t> </a:t>
            </a:r>
            <a:r>
              <a:rPr dirty="0" sz="3250" spc="-110">
                <a:solidFill>
                  <a:srgbClr val="F6AE4F"/>
                </a:solidFill>
              </a:rPr>
              <a:t>700O</a:t>
            </a:r>
            <a:r>
              <a:rPr dirty="0" sz="3250" spc="305">
                <a:solidFill>
                  <a:srgbClr val="F6AE4F"/>
                </a:solidFill>
              </a:rPr>
              <a:t> </a:t>
            </a:r>
            <a:r>
              <a:rPr dirty="0" sz="3250">
                <a:solidFill>
                  <a:srgbClr val="F6AC44"/>
                </a:solidFill>
              </a:rPr>
              <a:t>NASTF</a:t>
            </a:r>
            <a:r>
              <a:rPr dirty="0" sz="3250" spc="254">
                <a:solidFill>
                  <a:srgbClr val="F6AC44"/>
                </a:solidFill>
              </a:rPr>
              <a:t> </a:t>
            </a:r>
            <a:r>
              <a:rPr dirty="0" sz="3250" spc="-20">
                <a:solidFill>
                  <a:srgbClr val="F9AF57"/>
                </a:solidFill>
              </a:rPr>
              <a:t>BY </a:t>
            </a:r>
            <a:r>
              <a:rPr dirty="0" spc="-65">
                <a:solidFill>
                  <a:srgbClr val="F7B15B"/>
                </a:solidFill>
              </a:rPr>
              <a:t>RFDISTRIBUTIHO</a:t>
            </a:r>
            <a:r>
              <a:rPr dirty="0">
                <a:solidFill>
                  <a:srgbClr val="F7B15B"/>
                </a:solidFill>
              </a:rPr>
              <a:t>	</a:t>
            </a:r>
            <a:r>
              <a:rPr dirty="0" spc="-25">
                <a:solidFill>
                  <a:srgbClr val="F6A54D"/>
                </a:solidFill>
              </a:rPr>
              <a:t>SURPLUS</a:t>
            </a:r>
            <a:r>
              <a:rPr dirty="0">
                <a:solidFill>
                  <a:srgbClr val="F6A54D"/>
                </a:solidFill>
              </a:rPr>
              <a:t>	</a:t>
            </a:r>
            <a:r>
              <a:rPr dirty="0" spc="-150">
                <a:solidFill>
                  <a:srgbClr val="FBB152"/>
                </a:solidFill>
              </a:rPr>
              <a:t>700O </a:t>
            </a:r>
            <a:r>
              <a:rPr dirty="0" sz="3200" spc="-335">
                <a:solidFill>
                  <a:srgbClr val="F2AF59"/>
                </a:solidFill>
              </a:rPr>
              <a:t>TO</a:t>
            </a:r>
            <a:r>
              <a:rPr dirty="0" sz="3200" spc="325">
                <a:solidFill>
                  <a:srgbClr val="F2AF59"/>
                </a:solidFill>
              </a:rPr>
              <a:t> </a:t>
            </a:r>
            <a:r>
              <a:rPr dirty="0" sz="3200" spc="-75"/>
              <a:t>UXDFRPRIVILFGED</a:t>
            </a:r>
            <a:endParaRPr sz="3200"/>
          </a:p>
          <a:p>
            <a:pPr algn="ctr" marR="635">
              <a:lnSpc>
                <a:spcPts val="3520"/>
              </a:lnSpc>
            </a:pPr>
            <a:r>
              <a:rPr dirty="0" sz="3350" spc="-95">
                <a:solidFill>
                  <a:srgbClr val="F6B560"/>
                </a:solidFill>
              </a:rPr>
              <a:t>COhhufllTlEs.</a:t>
            </a:r>
            <a:endParaRPr sz="33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02570"/>
            <a:ext cx="10674227" cy="555486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469" y="9089048"/>
            <a:ext cx="7475535" cy="1319833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6815" y="3081167"/>
            <a:ext cx="6746988" cy="4445198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293680"/>
            <a:ext cx="7560005" cy="171050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1326" y="1956288"/>
            <a:ext cx="662241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19985" algn="l"/>
                <a:tab pos="3950335" algn="l"/>
                <a:tab pos="6480810" algn="l"/>
              </a:tabLst>
            </a:pPr>
            <a:r>
              <a:rPr dirty="0" sz="3600" spc="-175">
                <a:solidFill>
                  <a:srgbClr val="F06B4D"/>
                </a:solidFill>
              </a:rPr>
              <a:t>FREE</a:t>
            </a:r>
            <a:r>
              <a:rPr dirty="0" sz="3600" spc="-45">
                <a:solidFill>
                  <a:srgbClr val="F06B4D"/>
                </a:solidFill>
              </a:rPr>
              <a:t> </a:t>
            </a:r>
            <a:r>
              <a:rPr dirty="0" sz="3600" spc="-680">
                <a:solidFill>
                  <a:srgbClr val="F06B4D"/>
                </a:solidFill>
              </a:rPr>
              <a:t>D</a:t>
            </a:r>
            <a:r>
              <a:rPr dirty="0" sz="3600" spc="-229">
                <a:solidFill>
                  <a:srgbClr val="F06B4D"/>
                </a:solidFill>
              </a:rPr>
              <a:t> </a:t>
            </a:r>
            <a:r>
              <a:rPr dirty="0" sz="3600" spc="-25">
                <a:solidFill>
                  <a:srgbClr val="EF6E42"/>
                </a:solidFill>
              </a:rPr>
              <a:t>OM</a:t>
            </a:r>
            <a:r>
              <a:rPr dirty="0" sz="3600">
                <a:solidFill>
                  <a:srgbClr val="EF6E42"/>
                </a:solidFill>
              </a:rPr>
              <a:t>	</a:t>
            </a:r>
            <a:r>
              <a:rPr dirty="0" sz="3600" spc="-20">
                <a:solidFill>
                  <a:srgbClr val="EB6956"/>
                </a:solidFill>
              </a:rPr>
              <a:t>FROM</a:t>
            </a:r>
            <a:r>
              <a:rPr dirty="0" sz="3600">
                <a:solidFill>
                  <a:srgbClr val="EB6956"/>
                </a:solidFill>
              </a:rPr>
              <a:t>	</a:t>
            </a:r>
            <a:r>
              <a:rPr dirty="0" sz="3600" spc="-810">
                <a:solidFill>
                  <a:srgbClr val="FB643B"/>
                </a:solidFill>
              </a:rPr>
              <a:t>H</a:t>
            </a:r>
            <a:r>
              <a:rPr dirty="0" sz="3600" spc="-80">
                <a:solidFill>
                  <a:srgbClr val="FB643B"/>
                </a:solidFill>
              </a:rPr>
              <a:t> </a:t>
            </a:r>
            <a:r>
              <a:rPr dirty="0" sz="3600" spc="-10">
                <a:solidFill>
                  <a:srgbClr val="E87754"/>
                </a:solidFill>
              </a:rPr>
              <a:t>UNGER</a:t>
            </a:r>
            <a:r>
              <a:rPr dirty="0" sz="3600">
                <a:solidFill>
                  <a:srgbClr val="E87754"/>
                </a:solidFill>
              </a:rPr>
              <a:t>	</a:t>
            </a:r>
            <a:r>
              <a:rPr dirty="0" sz="3600" spc="-844">
                <a:solidFill>
                  <a:srgbClr val="01AE66"/>
                </a:solidFill>
              </a:rPr>
              <a:t>*</a:t>
            </a:r>
            <a:endParaRPr sz="3600"/>
          </a:p>
        </p:txBody>
      </p:sp>
      <p:sp>
        <p:nvSpPr>
          <p:cNvPr id="6" name="object 6" descr=""/>
          <p:cNvSpPr txBox="1"/>
          <p:nvPr/>
        </p:nvSpPr>
        <p:spPr>
          <a:xfrm>
            <a:off x="391024" y="7643303"/>
            <a:ext cx="1170305" cy="4972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100" spc="-440">
                <a:solidFill>
                  <a:srgbClr val="FFE9E2"/>
                </a:solidFill>
                <a:latin typeface="Times New Roman"/>
                <a:cs typeface="Times New Roman"/>
              </a:rPr>
              <a:t>EmnŠÍÎY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009905" y="7727772"/>
            <a:ext cx="1172210" cy="4972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11648" sz="4650">
                <a:solidFill>
                  <a:srgbClr val="FFE9E2"/>
                </a:solidFill>
                <a:latin typeface="Times New Roman"/>
                <a:cs typeface="Times New Roman"/>
              </a:rPr>
              <a:t>•'</a:t>
            </a:r>
            <a:r>
              <a:rPr dirty="0" baseline="11648" sz="4650" spc="270">
                <a:solidFill>
                  <a:srgbClr val="FFE9E2"/>
                </a:solidFill>
                <a:latin typeface="Times New Roman"/>
                <a:cs typeface="Times New Roman"/>
              </a:rPr>
              <a:t> </a:t>
            </a:r>
            <a:r>
              <a:rPr dirty="0" sz="3100" spc="-335">
                <a:solidFill>
                  <a:srgbClr val="FFE9E2"/>
                </a:solidFill>
                <a:latin typeface="Times New Roman"/>
                <a:cs typeface="Times New Roman"/>
              </a:rPr>
              <a:t>•&lt;•*B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665747" y="7738330"/>
            <a:ext cx="3619500" cy="11499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3370"/>
              </a:lnSpc>
              <a:spcBef>
                <a:spcPts val="95"/>
              </a:spcBef>
              <a:tabLst>
                <a:tab pos="1489710" algn="l"/>
              </a:tabLst>
            </a:pPr>
            <a:r>
              <a:rPr dirty="0" sz="3100" spc="155">
                <a:solidFill>
                  <a:srgbClr val="E60000"/>
                </a:solidFill>
                <a:latin typeface="Times New Roman"/>
                <a:cs typeface="Times New Roman"/>
              </a:rPr>
              <a:t>Phone:</a:t>
            </a:r>
            <a:r>
              <a:rPr dirty="0" sz="3100">
                <a:solidFill>
                  <a:srgbClr val="E60000"/>
                </a:solidFill>
                <a:latin typeface="Times New Roman"/>
                <a:cs typeface="Times New Roman"/>
              </a:rPr>
              <a:t>	</a:t>
            </a:r>
            <a:r>
              <a:rPr dirty="0" sz="3100" spc="-285">
                <a:solidFill>
                  <a:srgbClr val="AC6266"/>
                </a:solidFill>
                <a:latin typeface="Times New Roman"/>
                <a:cs typeface="Times New Roman"/>
              </a:rPr>
              <a:t>+°*°°****°°^°*</a:t>
            </a:r>
            <a:endParaRPr sz="3100">
              <a:latin typeface="Times New Roman"/>
              <a:cs typeface="Times New Roman"/>
            </a:endParaRPr>
          </a:p>
          <a:p>
            <a:pPr marL="1428115">
              <a:lnSpc>
                <a:spcPts val="2360"/>
              </a:lnSpc>
            </a:pPr>
            <a:r>
              <a:rPr dirty="0" sz="2450" spc="-10">
                <a:solidFill>
                  <a:srgbClr val="8C6D69"/>
                </a:solidFill>
                <a:latin typeface="Times New Roman"/>
                <a:cs typeface="Times New Roman"/>
              </a:rPr>
              <a:t>+0I058532MIø3,</a:t>
            </a:r>
            <a:endParaRPr sz="2450">
              <a:latin typeface="Times New Roman"/>
              <a:cs typeface="Times New Roman"/>
            </a:endParaRPr>
          </a:p>
          <a:p>
            <a:pPr marL="1501140">
              <a:lnSpc>
                <a:spcPts val="3130"/>
              </a:lnSpc>
            </a:pPr>
            <a:r>
              <a:rPr dirty="0" sz="2800" spc="-60">
                <a:solidFill>
                  <a:srgbClr val="79705D"/>
                </a:solidFill>
                <a:latin typeface="Times New Roman"/>
                <a:cs typeface="Times New Roman"/>
              </a:rPr>
              <a:t>+eIe3YeIe34zz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76462" y="8121376"/>
            <a:ext cx="89535" cy="3987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450" spc="-65">
                <a:solidFill>
                  <a:srgbClr val="0FA15B"/>
                </a:solidFill>
                <a:latin typeface="Times New Roman"/>
                <a:cs typeface="Times New Roman"/>
              </a:rPr>
              <a:t>.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-18816" y="8433444"/>
            <a:ext cx="504190" cy="4552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358140" algn="l"/>
              </a:tabLst>
            </a:pPr>
            <a:r>
              <a:rPr dirty="0" sz="2800" spc="-780">
                <a:solidFill>
                  <a:srgbClr val="079752"/>
                </a:solidFill>
                <a:latin typeface="Times New Roman"/>
                <a:cs typeface="Times New Roman"/>
              </a:rPr>
              <a:t>D</a:t>
            </a:r>
            <a:r>
              <a:rPr dirty="0" sz="2800">
                <a:solidFill>
                  <a:srgbClr val="079752"/>
                </a:solidFill>
                <a:latin typeface="Times New Roman"/>
                <a:cs typeface="Times New Roman"/>
              </a:rPr>
              <a:t>	</a:t>
            </a:r>
            <a:r>
              <a:rPr dirty="0" sz="2800" spc="-490">
                <a:solidFill>
                  <a:srgbClr val="2D8559"/>
                </a:solidFill>
                <a:latin typeface="Times New Roman"/>
                <a:cs typeface="Times New Roman"/>
              </a:rPr>
              <a:t>••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35129"/>
            <a:ext cx="10692003" cy="628974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2024-11-21T09:30:48Z</dcterms:created>
  <dcterms:modified xsi:type="dcterms:W3CDTF">2024-11-21T09:30:48Z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ducer">
    <vt:lpwstr>Haru Free PDF Library 2.4.0dev</vt:lpwstr>
  </property>
</Properties>
</file>