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69" r:id="rId2"/>
    <p:sldId id="257" r:id="rId3"/>
    <p:sldId id="258" r:id="rId4"/>
    <p:sldId id="263" r:id="rId5"/>
    <p:sldId id="268" r:id="rId6"/>
    <p:sldId id="271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8083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1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0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19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25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33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5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0F44-6A04-E3FA-D3C8-C22B7E33A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– driven testing using selenium</a:t>
            </a:r>
            <a:br>
              <a:rPr lang="en-A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2336E-E272-93C0-1715-9FAEBC2EAA95}"/>
              </a:ext>
            </a:extLst>
          </p:cNvPr>
          <p:cNvSpPr txBox="1"/>
          <p:nvPr/>
        </p:nvSpPr>
        <p:spPr>
          <a:xfrm>
            <a:off x="5574890" y="5515897"/>
            <a:ext cx="3039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/>
              <a:t>Name: Niraimadai Iyyanar M</a:t>
            </a:r>
          </a:p>
          <a:p>
            <a:r>
              <a:rPr lang="en-IN" b="1" i="1" dirty="0"/>
              <a:t>Batch Code : 2023-11123</a:t>
            </a:r>
          </a:p>
        </p:txBody>
      </p:sp>
    </p:spTree>
    <p:extLst>
      <p:ext uri="{BB962C8B-B14F-4D97-AF65-F5344CB8AC3E}">
        <p14:creationId xmlns:p14="http://schemas.microsoft.com/office/powerpoint/2010/main" val="319581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27122"/>
            <a:ext cx="7940042" cy="44083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Keyword-Driven Testing separates the test design and implementation phases, allowing testers to focus on defining test scenarios using intuitive keywords, while automation engineers develop the corresponding automation scripts.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At its core, Keyword-Driven Testing aims to streamline the software testing process by: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Providing a clear and reusable framework for defining and organizing test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Enhancing test case reusability and maintainability through modular design.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1"/>
            <a:ext cx="7955280" cy="2606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dirty="0"/>
          </a:p>
          <a:p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functionality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test cases more readable and  reusable.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manual testing effort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71" y="764373"/>
            <a:ext cx="7422969" cy="1293028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8183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of Keyword-Driven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Keywords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Test Scripts and Test Cases</a:t>
            </a:r>
          </a:p>
          <a:p>
            <a:pPr marL="0" indent="0">
              <a:buNone/>
            </a:pPr>
            <a:endParaRPr lang="en-AU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996856-2AD9-F241-6E7B-3014E7A53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133" y="2113315"/>
            <a:ext cx="678615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Test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Reusability of Test Scripts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Maintenance Efforts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C70A-CECC-978F-2115-D36DD4C8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216311"/>
            <a:ext cx="7704667" cy="1602658"/>
          </a:xfrm>
        </p:spPr>
        <p:txBody>
          <a:bodyPr/>
          <a:lstStyle/>
          <a:p>
            <a:r>
              <a:rPr lang="en-A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8584-2595-5DCE-E068-02F2BF522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566219"/>
            <a:ext cx="7704667" cy="2782529"/>
          </a:xfrm>
        </p:spPr>
        <p:txBody>
          <a:bodyPr>
            <a:noAutofit/>
          </a:bodyPr>
          <a:lstStyle/>
          <a:p>
            <a:r>
              <a:rPr lang="en-IN" sz="2400" dirty="0"/>
              <a:t>Framework Development</a:t>
            </a:r>
          </a:p>
          <a:p>
            <a:endParaRPr lang="en-AU" sz="2400" dirty="0"/>
          </a:p>
          <a:p>
            <a:r>
              <a:rPr lang="en-IN" sz="2400" dirty="0"/>
              <a:t>Keyword Library Creation</a:t>
            </a:r>
          </a:p>
          <a:p>
            <a:endParaRPr lang="en-IN" sz="2400" dirty="0"/>
          </a:p>
          <a:p>
            <a:r>
              <a:rPr lang="en-IN" dirty="0"/>
              <a:t>I</a:t>
            </a:r>
            <a:r>
              <a:rPr lang="en-IN" sz="2400" dirty="0"/>
              <a:t>ntegration with Existing Tools</a:t>
            </a:r>
          </a:p>
          <a:p>
            <a:endParaRPr lang="en-IN" sz="2400" dirty="0"/>
          </a:p>
          <a:p>
            <a:r>
              <a:rPr lang="en-IN" sz="2400" dirty="0"/>
              <a:t>Training and Skill Development</a:t>
            </a:r>
          </a:p>
          <a:p>
            <a:endParaRPr lang="en-IN" sz="2400" dirty="0"/>
          </a:p>
          <a:p>
            <a:r>
              <a:rPr lang="en-IN" sz="2400" dirty="0"/>
              <a:t>Maintenance Overhead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7540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6" y="1587910"/>
            <a:ext cx="7704667" cy="1700982"/>
          </a:xfrm>
        </p:spPr>
        <p:txBody>
          <a:bodyPr/>
          <a:lstStyle/>
          <a:p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dirty="0"/>
          </a:p>
          <a:p>
            <a:pPr algn="just"/>
            <a:r>
              <a:rPr lang="en-US" dirty="0">
                <a:latin typeface="+mj-lt"/>
              </a:rPr>
              <a:t>Automating the Registration functionality testing helps ensure that the Registration process is making test cases more readable and reusable.</a:t>
            </a:r>
          </a:p>
          <a:p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514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144</TotalTime>
  <Words>175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Parallax</vt:lpstr>
      <vt:lpstr>Keyword – driven testing using selenium java</vt:lpstr>
      <vt:lpstr>Introduction</vt:lpstr>
      <vt:lpstr>Objectives</vt:lpstr>
      <vt:lpstr>Keyword -Driven Testing</vt:lpstr>
      <vt:lpstr>Advantages</vt:lpstr>
      <vt:lpstr>Disadvantages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pooja kute</dc:creator>
  <cp:keywords/>
  <dc:description>generated using python-pptx</dc:description>
  <cp:lastModifiedBy>Niraimadai Iyyanar M</cp:lastModifiedBy>
  <cp:revision>21</cp:revision>
  <dcterms:created xsi:type="dcterms:W3CDTF">2013-01-27T09:14:16Z</dcterms:created>
  <dcterms:modified xsi:type="dcterms:W3CDTF">2024-06-28T07:06:21Z</dcterms:modified>
  <cp:category/>
</cp:coreProperties>
</file>