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9"/>
  </p:notesMasterIdLst>
  <p:handoutMasterIdLst>
    <p:handoutMasterId r:id="rId10"/>
  </p:handoutMasterIdLst>
  <p:sldIdLst>
    <p:sldId id="256" r:id="rId5"/>
    <p:sldId id="271" r:id="rId6"/>
    <p:sldId id="279" r:id="rId7"/>
    <p:sldId id="28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3/6/2024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3/6/2024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3/6/2024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i="1" dirty="0">
                <a:solidFill>
                  <a:schemeClr val="bg1"/>
                </a:solidFill>
                <a:latin typeface="Arial Rounded MT Bold" panose="020F0704030504030204" pitchFamily="34" charset="0"/>
              </a:rPr>
              <a:t>Assignment –II</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IN" sz="3600" b="0" i="0" dirty="0">
                <a:solidFill>
                  <a:srgbClr val="4D5156"/>
                </a:solidFill>
                <a:effectLst/>
                <a:latin typeface="Roboto" panose="020F0502020204030204" pitchFamily="2" charset="0"/>
              </a:rPr>
              <a:t>Prepare a Power Point Presentations</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Functional Testing</a:t>
            </a:r>
          </a:p>
        </p:txBody>
      </p:sp>
      <p:sp>
        <p:nvSpPr>
          <p:cNvPr id="38" name="Content Placeholder 17"/>
          <p:cNvSpPr txBox="1">
            <a:spLocks/>
          </p:cNvSpPr>
          <p:nvPr/>
        </p:nvSpPr>
        <p:spPr>
          <a:xfrm>
            <a:off x="1774296" y="1776634"/>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 typeface="Wingdings" panose="05000000000000000000" pitchFamily="2" charset="2"/>
              <a:buChar char="Ø"/>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Unit Testing</a:t>
            </a:r>
          </a:p>
          <a:p>
            <a:pPr lvl="0">
              <a:spcAft>
                <a:spcPts val="600"/>
              </a:spcAft>
              <a:buFont typeface="Wingdings" panose="05000000000000000000" pitchFamily="2" charset="2"/>
              <a:buChar char="Ø"/>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Integration Testing</a:t>
            </a:r>
          </a:p>
          <a:p>
            <a:pPr lvl="0">
              <a:spcAft>
                <a:spcPts val="600"/>
              </a:spcAft>
              <a:buFont typeface="Wingdings" panose="05000000000000000000" pitchFamily="2" charset="2"/>
              <a:buChar char="Ø"/>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System Testing</a:t>
            </a:r>
          </a:p>
          <a:p>
            <a:pPr lvl="0">
              <a:spcAft>
                <a:spcPts val="600"/>
              </a:spcAft>
              <a:buFont typeface="Wingdings" panose="05000000000000000000" pitchFamily="2" charset="2"/>
              <a:buChar char="Ø"/>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User Acceptance Testing</a:t>
            </a:r>
          </a:p>
          <a:p>
            <a:pPr lvl="0">
              <a:spcAft>
                <a:spcPts val="600"/>
              </a:spcAft>
              <a:buFont typeface="Wingdings" panose="05000000000000000000" pitchFamily="2" charset="2"/>
              <a:buChar char="Ø"/>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Exploratory Testing.</a:t>
            </a:r>
          </a:p>
          <a:p>
            <a:pPr lvl="0">
              <a:spcAft>
                <a:spcPts val="600"/>
              </a:spcAft>
              <a:buFont typeface="Wingdings" panose="05000000000000000000" pitchFamily="2" charset="2"/>
              <a:buChar char="Ø"/>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Smoke Testing</a:t>
            </a:r>
          </a:p>
          <a:p>
            <a:pPr lvl="0">
              <a:spcAft>
                <a:spcPts val="600"/>
              </a:spcAft>
              <a:buFont typeface="Wingdings" panose="05000000000000000000" pitchFamily="2" charset="2"/>
              <a:buChar char="Ø"/>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Boundary Value Analysis Testing</a:t>
            </a:r>
          </a:p>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Unit Testing</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AB305F53-06D6-6A5D-C666-87FF2FDBF1CB}"/>
              </a:ext>
            </a:extLst>
          </p:cNvPr>
          <p:cNvSpPr txBox="1"/>
          <p:nvPr/>
        </p:nvSpPr>
        <p:spPr>
          <a:xfrm>
            <a:off x="541609" y="1693830"/>
            <a:ext cx="11028350" cy="1200329"/>
          </a:xfrm>
          <a:prstGeom prst="rect">
            <a:avLst/>
          </a:prstGeom>
          <a:noFill/>
        </p:spPr>
        <p:txBody>
          <a:bodyPr wrap="square">
            <a:spAutoFit/>
          </a:bodyPr>
          <a:lstStyle/>
          <a:p>
            <a:pPr algn="just"/>
            <a:r>
              <a:rPr lang="en-US" b="0" i="0" dirty="0">
                <a:effectLst/>
                <a:latin typeface="Söhne"/>
              </a:rPr>
              <a:t>	Unit testing is a software testing technique where individual units or components of a software application are tested in isolation to ensure their correctness. The goal is to validate that each unit of the software performs as designed. Unit tests help identify and fix bugs early in the development process and provide confidence in the codebase.</a:t>
            </a:r>
            <a:endParaRPr lang="en-IN"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Integration Testing</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p>
        </p:txBody>
      </p:sp>
      <p:sp>
        <p:nvSpPr>
          <p:cNvPr id="16" name="Content Placeholder 17"/>
          <p:cNvSpPr txBox="1">
            <a:spLocks/>
          </p:cNvSpPr>
          <p:nvPr/>
        </p:nvSpPr>
        <p:spPr>
          <a:xfrm>
            <a:off x="662473" y="1926640"/>
            <a:ext cx="10898156" cy="187091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2000"/>
              </a:spcAft>
              <a:buNone/>
            </a:pPr>
            <a:r>
              <a:rPr lang="en-US" sz="1400" b="0" i="0" dirty="0">
                <a:solidFill>
                  <a:schemeClr val="tx1"/>
                </a:solidFill>
                <a:effectLst/>
                <a:latin typeface="Söhne"/>
              </a:rPr>
              <a:t>	</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C5834AB5-7FB3-32F2-8B8B-20185D1C9108}"/>
              </a:ext>
            </a:extLst>
          </p:cNvPr>
          <p:cNvSpPr txBox="1"/>
          <p:nvPr/>
        </p:nvSpPr>
        <p:spPr>
          <a:xfrm>
            <a:off x="877077" y="1926640"/>
            <a:ext cx="10683551" cy="1200329"/>
          </a:xfrm>
          <a:prstGeom prst="rect">
            <a:avLst/>
          </a:prstGeom>
          <a:noFill/>
        </p:spPr>
        <p:txBody>
          <a:bodyPr wrap="square">
            <a:spAutoFit/>
          </a:bodyPr>
          <a:lstStyle/>
          <a:p>
            <a:pPr algn="just"/>
            <a:r>
              <a:rPr lang="en-IN" dirty="0"/>
              <a:t>	</a:t>
            </a:r>
            <a:r>
              <a:rPr lang="en-IN" dirty="0">
                <a:latin typeface="Times New Roman" panose="02020603050405020304" pitchFamily="18" charset="0"/>
                <a:cs typeface="Times New Roman" panose="02020603050405020304" pitchFamily="18" charset="0"/>
              </a:rPr>
              <a:t>Integration testing is a software testing technique where multiple components or modules of a software application are combined and tested as a group. The goal is to ensure that these integrated components work together as expected. Integration testing helps identify issues that may arise when different parts of the system interact with each other.</a:t>
            </a:r>
          </a:p>
        </p:txBody>
      </p:sp>
    </p:spTree>
    <p:extLst>
      <p:ext uri="{BB962C8B-B14F-4D97-AF65-F5344CB8AC3E}">
        <p14:creationId xmlns:p14="http://schemas.microsoft.com/office/powerpoint/2010/main" val="2596833607"/>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{9BAA3CDA-78AE-47A3-9294-E658B2B2F2C8}tf10001108_win32</Template>
  <TotalTime>65</TotalTime>
  <Words>152</Words>
  <Application>Microsoft Office PowerPoint</Application>
  <PresentationFormat>Widescreen</PresentationFormat>
  <Paragraphs>16</Paragraphs>
  <Slides>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Arial</vt:lpstr>
      <vt:lpstr>Arial Rounded MT Bold</vt:lpstr>
      <vt:lpstr>Calibri</vt:lpstr>
      <vt:lpstr>Roboto</vt:lpstr>
      <vt:lpstr>Segoe UI</vt:lpstr>
      <vt:lpstr>Segoe UI Light</vt:lpstr>
      <vt:lpstr>Söhne</vt:lpstr>
      <vt:lpstr>Times New Roman</vt:lpstr>
      <vt:lpstr>Wingdings</vt:lpstr>
      <vt:lpstr>Custom</vt:lpstr>
      <vt:lpstr>Assignment –II</vt:lpstr>
      <vt:lpstr>Functional Testing</vt:lpstr>
      <vt:lpstr>Unit Testing</vt:lpstr>
      <vt:lpstr>Integration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–II</dc:title>
  <dc:creator>Niraimadai Iyyanar M</dc:creator>
  <cp:keywords/>
  <cp:lastModifiedBy>Niraimadai Iyyanar M</cp:lastModifiedBy>
  <cp:revision>1</cp:revision>
  <dcterms:created xsi:type="dcterms:W3CDTF">2024-03-06T11:44:08Z</dcterms:created>
  <dcterms:modified xsi:type="dcterms:W3CDTF">2024-03-06T12:49:57Z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