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4DF2A5-EBC8-470D-B267-1DA591D99C4F}" type="datetimeFigureOut">
              <a:rPr lang="en-US" smtClean="0"/>
              <a:t>1/20/2021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CDDD5C8-2EA5-4C6B-B9E3-519A7E8D76B3}" type="slidenum">
              <a:rPr lang="en-US" smtClean="0"/>
              <a:t>‹#›</a:t>
            </a:fld>
            <a:endParaRPr lang="en-US"/>
          </a:p>
        </p:txBody>
      </p:sp>
    </p:spTree>
    <p:extLst>
      <p:ext uri="{BB962C8B-B14F-4D97-AF65-F5344CB8AC3E}">
        <p14:creationId xmlns:p14="http://schemas.microsoft.com/office/powerpoint/2010/main" val="3711136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4DF2A5-EBC8-470D-B267-1DA591D99C4F}"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DDD5C8-2EA5-4C6B-B9E3-519A7E8D76B3}" type="slidenum">
              <a:rPr lang="en-US" smtClean="0"/>
              <a:t>‹#›</a:t>
            </a:fld>
            <a:endParaRPr lang="en-US"/>
          </a:p>
        </p:txBody>
      </p:sp>
    </p:spTree>
    <p:extLst>
      <p:ext uri="{BB962C8B-B14F-4D97-AF65-F5344CB8AC3E}">
        <p14:creationId xmlns:p14="http://schemas.microsoft.com/office/powerpoint/2010/main" val="994675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4DF2A5-EBC8-470D-B267-1DA591D99C4F}"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DDD5C8-2EA5-4C6B-B9E3-519A7E8D76B3}" type="slidenum">
              <a:rPr lang="en-US" smtClean="0"/>
              <a:t>‹#›</a:t>
            </a:fld>
            <a:endParaRPr lang="en-US"/>
          </a:p>
        </p:txBody>
      </p:sp>
    </p:spTree>
    <p:extLst>
      <p:ext uri="{BB962C8B-B14F-4D97-AF65-F5344CB8AC3E}">
        <p14:creationId xmlns:p14="http://schemas.microsoft.com/office/powerpoint/2010/main" val="2659604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4DF2A5-EBC8-470D-B267-1DA591D99C4F}"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DDD5C8-2EA5-4C6B-B9E3-519A7E8D76B3}" type="slidenum">
              <a:rPr lang="en-US" smtClean="0"/>
              <a:t>‹#›</a:t>
            </a:fld>
            <a:endParaRPr lang="en-US"/>
          </a:p>
        </p:txBody>
      </p:sp>
    </p:spTree>
    <p:extLst>
      <p:ext uri="{BB962C8B-B14F-4D97-AF65-F5344CB8AC3E}">
        <p14:creationId xmlns:p14="http://schemas.microsoft.com/office/powerpoint/2010/main" val="3638316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4DF2A5-EBC8-470D-B267-1DA591D99C4F}"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DDD5C8-2EA5-4C6B-B9E3-519A7E8D76B3}" type="slidenum">
              <a:rPr lang="en-US" smtClean="0"/>
              <a:t>‹#›</a:t>
            </a:fld>
            <a:endParaRPr lang="en-US"/>
          </a:p>
        </p:txBody>
      </p:sp>
    </p:spTree>
    <p:extLst>
      <p:ext uri="{BB962C8B-B14F-4D97-AF65-F5344CB8AC3E}">
        <p14:creationId xmlns:p14="http://schemas.microsoft.com/office/powerpoint/2010/main" val="2793372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4DF2A5-EBC8-470D-B267-1DA591D99C4F}"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DDD5C8-2EA5-4C6B-B9E3-519A7E8D76B3}" type="slidenum">
              <a:rPr lang="en-US" smtClean="0"/>
              <a:t>‹#›</a:t>
            </a:fld>
            <a:endParaRPr lang="en-US"/>
          </a:p>
        </p:txBody>
      </p:sp>
    </p:spTree>
    <p:extLst>
      <p:ext uri="{BB962C8B-B14F-4D97-AF65-F5344CB8AC3E}">
        <p14:creationId xmlns:p14="http://schemas.microsoft.com/office/powerpoint/2010/main" val="931054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4DF2A5-EBC8-470D-B267-1DA591D99C4F}"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DDD5C8-2EA5-4C6B-B9E3-519A7E8D76B3}" type="slidenum">
              <a:rPr lang="en-US" smtClean="0"/>
              <a:t>‹#›</a:t>
            </a:fld>
            <a:endParaRPr lang="en-US"/>
          </a:p>
        </p:txBody>
      </p:sp>
    </p:spTree>
    <p:extLst>
      <p:ext uri="{BB962C8B-B14F-4D97-AF65-F5344CB8AC3E}">
        <p14:creationId xmlns:p14="http://schemas.microsoft.com/office/powerpoint/2010/main" val="3525009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4DF2A5-EBC8-470D-B267-1DA591D99C4F}"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DDD5C8-2EA5-4C6B-B9E3-519A7E8D76B3}" type="slidenum">
              <a:rPr lang="en-US" smtClean="0"/>
              <a:t>‹#›</a:t>
            </a:fld>
            <a:endParaRPr lang="en-US"/>
          </a:p>
        </p:txBody>
      </p:sp>
    </p:spTree>
    <p:extLst>
      <p:ext uri="{BB962C8B-B14F-4D97-AF65-F5344CB8AC3E}">
        <p14:creationId xmlns:p14="http://schemas.microsoft.com/office/powerpoint/2010/main" val="2775672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4DF2A5-EBC8-470D-B267-1DA591D99C4F}"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DDD5C8-2EA5-4C6B-B9E3-519A7E8D76B3}" type="slidenum">
              <a:rPr lang="en-US" smtClean="0"/>
              <a:t>‹#›</a:t>
            </a:fld>
            <a:endParaRPr lang="en-US"/>
          </a:p>
        </p:txBody>
      </p:sp>
    </p:spTree>
    <p:extLst>
      <p:ext uri="{BB962C8B-B14F-4D97-AF65-F5344CB8AC3E}">
        <p14:creationId xmlns:p14="http://schemas.microsoft.com/office/powerpoint/2010/main" val="1014697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4DF2A5-EBC8-470D-B267-1DA591D99C4F}"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CDDD5C8-2EA5-4C6B-B9E3-519A7E8D76B3}" type="slidenum">
              <a:rPr lang="en-US" smtClean="0"/>
              <a:t>‹#›</a:t>
            </a:fld>
            <a:endParaRPr lang="en-US"/>
          </a:p>
        </p:txBody>
      </p:sp>
    </p:spTree>
    <p:extLst>
      <p:ext uri="{BB962C8B-B14F-4D97-AF65-F5344CB8AC3E}">
        <p14:creationId xmlns:p14="http://schemas.microsoft.com/office/powerpoint/2010/main" val="82383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4DF2A5-EBC8-470D-B267-1DA591D99C4F}"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DDD5C8-2EA5-4C6B-B9E3-519A7E8D76B3}" type="slidenum">
              <a:rPr lang="en-US" smtClean="0"/>
              <a:t>‹#›</a:t>
            </a:fld>
            <a:endParaRPr lang="en-US"/>
          </a:p>
        </p:txBody>
      </p:sp>
    </p:spTree>
    <p:extLst>
      <p:ext uri="{BB962C8B-B14F-4D97-AF65-F5344CB8AC3E}">
        <p14:creationId xmlns:p14="http://schemas.microsoft.com/office/powerpoint/2010/main" val="214562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4DF2A5-EBC8-470D-B267-1DA591D99C4F}"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DDD5C8-2EA5-4C6B-B9E3-519A7E8D76B3}" type="slidenum">
              <a:rPr lang="en-US" smtClean="0"/>
              <a:t>‹#›</a:t>
            </a:fld>
            <a:endParaRPr lang="en-US"/>
          </a:p>
        </p:txBody>
      </p:sp>
    </p:spTree>
    <p:extLst>
      <p:ext uri="{BB962C8B-B14F-4D97-AF65-F5344CB8AC3E}">
        <p14:creationId xmlns:p14="http://schemas.microsoft.com/office/powerpoint/2010/main" val="869002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4DF2A5-EBC8-470D-B267-1DA591D99C4F}" type="datetimeFigureOut">
              <a:rPr lang="en-US" smtClean="0"/>
              <a:t>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DDD5C8-2EA5-4C6B-B9E3-519A7E8D76B3}" type="slidenum">
              <a:rPr lang="en-US" smtClean="0"/>
              <a:t>‹#›</a:t>
            </a:fld>
            <a:endParaRPr lang="en-US"/>
          </a:p>
        </p:txBody>
      </p:sp>
    </p:spTree>
    <p:extLst>
      <p:ext uri="{BB962C8B-B14F-4D97-AF65-F5344CB8AC3E}">
        <p14:creationId xmlns:p14="http://schemas.microsoft.com/office/powerpoint/2010/main" val="3029933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4DF2A5-EBC8-470D-B267-1DA591D99C4F}" type="datetimeFigureOut">
              <a:rPr lang="en-US" smtClean="0"/>
              <a:t>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DDD5C8-2EA5-4C6B-B9E3-519A7E8D76B3}" type="slidenum">
              <a:rPr lang="en-US" smtClean="0"/>
              <a:t>‹#›</a:t>
            </a:fld>
            <a:endParaRPr lang="en-US"/>
          </a:p>
        </p:txBody>
      </p:sp>
    </p:spTree>
    <p:extLst>
      <p:ext uri="{BB962C8B-B14F-4D97-AF65-F5344CB8AC3E}">
        <p14:creationId xmlns:p14="http://schemas.microsoft.com/office/powerpoint/2010/main" val="3202750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DF2A5-EBC8-470D-B267-1DA591D99C4F}" type="datetimeFigureOut">
              <a:rPr lang="en-US" smtClean="0"/>
              <a:t>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DDD5C8-2EA5-4C6B-B9E3-519A7E8D76B3}" type="slidenum">
              <a:rPr lang="en-US" smtClean="0"/>
              <a:t>‹#›</a:t>
            </a:fld>
            <a:endParaRPr lang="en-US"/>
          </a:p>
        </p:txBody>
      </p:sp>
    </p:spTree>
    <p:extLst>
      <p:ext uri="{BB962C8B-B14F-4D97-AF65-F5344CB8AC3E}">
        <p14:creationId xmlns:p14="http://schemas.microsoft.com/office/powerpoint/2010/main" val="3146840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4DF2A5-EBC8-470D-B267-1DA591D99C4F}"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DDD5C8-2EA5-4C6B-B9E3-519A7E8D76B3}" type="slidenum">
              <a:rPr lang="en-US" smtClean="0"/>
              <a:t>‹#›</a:t>
            </a:fld>
            <a:endParaRPr lang="en-US"/>
          </a:p>
        </p:txBody>
      </p:sp>
    </p:spTree>
    <p:extLst>
      <p:ext uri="{BB962C8B-B14F-4D97-AF65-F5344CB8AC3E}">
        <p14:creationId xmlns:p14="http://schemas.microsoft.com/office/powerpoint/2010/main" val="341572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4DF2A5-EBC8-470D-B267-1DA591D99C4F}"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DDD5C8-2EA5-4C6B-B9E3-519A7E8D76B3}" type="slidenum">
              <a:rPr lang="en-US" smtClean="0"/>
              <a:t>‹#›</a:t>
            </a:fld>
            <a:endParaRPr lang="en-US"/>
          </a:p>
        </p:txBody>
      </p:sp>
    </p:spTree>
    <p:extLst>
      <p:ext uri="{BB962C8B-B14F-4D97-AF65-F5344CB8AC3E}">
        <p14:creationId xmlns:p14="http://schemas.microsoft.com/office/powerpoint/2010/main" val="3433061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DF2A5-EBC8-470D-B267-1DA591D99C4F}" type="datetimeFigureOut">
              <a:rPr lang="en-US" smtClean="0"/>
              <a:t>1/20/2021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DDD5C8-2EA5-4C6B-B9E3-519A7E8D76B3}" type="slidenum">
              <a:rPr lang="en-US" smtClean="0"/>
              <a:t>‹#›</a:t>
            </a:fld>
            <a:endParaRPr lang="en-US"/>
          </a:p>
        </p:txBody>
      </p:sp>
    </p:spTree>
    <p:extLst>
      <p:ext uri="{BB962C8B-B14F-4D97-AF65-F5344CB8AC3E}">
        <p14:creationId xmlns:p14="http://schemas.microsoft.com/office/powerpoint/2010/main" val="95245561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1724" y="349759"/>
            <a:ext cx="8574622" cy="2616199"/>
          </a:xfrm>
        </p:spPr>
        <p:txBody>
          <a:bodyPr>
            <a:normAutofit/>
          </a:bodyPr>
          <a:lstStyle/>
          <a:p>
            <a:pPr algn="ctr"/>
            <a:r>
              <a:rPr lang="en-US" sz="8800" b="1" u="sng" dirty="0" smtClean="0">
                <a:solidFill>
                  <a:schemeClr val="tx2">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PF PROJECT</a:t>
            </a:r>
            <a:endParaRPr lang="en-US" sz="8800" b="1" u="sng" dirty="0">
              <a:solidFill>
                <a:schemeClr val="tx2">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ubtitle 2"/>
          <p:cNvSpPr>
            <a:spLocks noGrp="1"/>
          </p:cNvSpPr>
          <p:nvPr>
            <p:ph type="subTitle" idx="1"/>
          </p:nvPr>
        </p:nvSpPr>
        <p:spPr>
          <a:xfrm>
            <a:off x="2725213" y="3133383"/>
            <a:ext cx="6987645" cy="1388534"/>
          </a:xfrm>
        </p:spPr>
        <p:txBody>
          <a:bodyPr>
            <a:normAutofit/>
          </a:bodyPr>
          <a:lstStyle/>
          <a:p>
            <a:pPr algn="ctr"/>
            <a:r>
              <a:rPr lang="en-US" dirty="0" smtClean="0">
                <a:solidFill>
                  <a:schemeClr val="tx2">
                    <a:lumMod val="75000"/>
                    <a:lumOff val="25000"/>
                  </a:schemeClr>
                </a:solidFill>
              </a:rPr>
              <a:t>20K-0275 SYED ABDULLAH</a:t>
            </a:r>
          </a:p>
          <a:p>
            <a:pPr algn="ctr"/>
            <a:r>
              <a:rPr lang="en-US" dirty="0" smtClean="0">
                <a:solidFill>
                  <a:schemeClr val="tx2">
                    <a:lumMod val="75000"/>
                    <a:lumOff val="25000"/>
                  </a:schemeClr>
                </a:solidFill>
              </a:rPr>
              <a:t>20K-0278 MUHAMMAD AYYAN TAHIR</a:t>
            </a:r>
            <a:endParaRPr lang="en-US" dirty="0">
              <a:solidFill>
                <a:schemeClr val="tx2">
                  <a:lumMod val="75000"/>
                  <a:lumOff val="25000"/>
                </a:schemeClr>
              </a:solidFill>
            </a:endParaRPr>
          </a:p>
        </p:txBody>
      </p:sp>
    </p:spTree>
    <p:extLst>
      <p:ext uri="{BB962C8B-B14F-4D97-AF65-F5344CB8AC3E}">
        <p14:creationId xmlns:p14="http://schemas.microsoft.com/office/powerpoint/2010/main" val="2262764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800" b="1" u="sng" dirty="0" smtClean="0">
                <a:solidFill>
                  <a:schemeClr val="tx2">
                    <a:lumMod val="75000"/>
                    <a:lumOff val="25000"/>
                  </a:schemeClr>
                </a:solidFill>
              </a:rPr>
              <a:t>HOTEL BUDDY</a:t>
            </a:r>
            <a:endParaRPr lang="en-US" sz="8800" b="1" u="sng" dirty="0">
              <a:solidFill>
                <a:schemeClr val="tx2">
                  <a:lumMod val="75000"/>
                  <a:lumOff val="25000"/>
                </a:schemeClr>
              </a:solidFill>
            </a:endParaRPr>
          </a:p>
        </p:txBody>
      </p:sp>
      <p:sp>
        <p:nvSpPr>
          <p:cNvPr id="3" name="Content Placeholder 2"/>
          <p:cNvSpPr>
            <a:spLocks noGrp="1"/>
          </p:cNvSpPr>
          <p:nvPr>
            <p:ph idx="1"/>
          </p:nvPr>
        </p:nvSpPr>
        <p:spPr>
          <a:xfrm>
            <a:off x="1484310" y="2438399"/>
            <a:ext cx="5843769" cy="3743460"/>
          </a:xfrm>
        </p:spPr>
        <p:txBody>
          <a:bodyPr>
            <a:normAutofit/>
          </a:bodyPr>
          <a:lstStyle/>
          <a:p>
            <a:r>
              <a:rPr lang="en-US" dirty="0"/>
              <a:t>This </a:t>
            </a:r>
            <a:r>
              <a:rPr lang="en-US" dirty="0" smtClean="0"/>
              <a:t>console application </a:t>
            </a:r>
            <a:r>
              <a:rPr lang="en-US" dirty="0"/>
              <a:t>is designed to allow the user to book a hotel suiting his </a:t>
            </a:r>
            <a:r>
              <a:rPr lang="en-US" dirty="0" smtClean="0"/>
              <a:t>needs.</a:t>
            </a:r>
          </a:p>
          <a:p>
            <a:r>
              <a:rPr lang="en-US" dirty="0"/>
              <a:t>The customer can </a:t>
            </a:r>
            <a:r>
              <a:rPr lang="en-US" dirty="0" smtClean="0"/>
              <a:t>go through </a:t>
            </a:r>
            <a:r>
              <a:rPr lang="en-US" dirty="0"/>
              <a:t>a variety of hotels and compare prices , location , services </a:t>
            </a:r>
            <a:r>
              <a:rPr lang="en-US" dirty="0" smtClean="0"/>
              <a:t>offered </a:t>
            </a:r>
            <a:r>
              <a:rPr lang="en-US" dirty="0" err="1" smtClean="0"/>
              <a:t>etc</a:t>
            </a:r>
            <a:endParaRPr lang="en-US" dirty="0" smtClean="0"/>
          </a:p>
          <a:p>
            <a:r>
              <a:rPr lang="en-US" dirty="0" smtClean="0"/>
              <a:t>They can </a:t>
            </a:r>
            <a:r>
              <a:rPr lang="en-US" dirty="0"/>
              <a:t>determine the </a:t>
            </a:r>
            <a:r>
              <a:rPr lang="en-US" dirty="0" smtClean="0"/>
              <a:t>most feasible </a:t>
            </a:r>
            <a:r>
              <a:rPr lang="en-US" dirty="0"/>
              <a:t>one, and book the one that best suits their needs.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23" y="2318198"/>
            <a:ext cx="3664456" cy="4337318"/>
          </a:xfrm>
          <a:prstGeom prst="rect">
            <a:avLst/>
          </a:prstGeom>
        </p:spPr>
      </p:pic>
    </p:spTree>
    <p:extLst>
      <p:ext uri="{BB962C8B-B14F-4D97-AF65-F5344CB8AC3E}">
        <p14:creationId xmlns:p14="http://schemas.microsoft.com/office/powerpoint/2010/main" val="613143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4582" y="-138447"/>
            <a:ext cx="10018713" cy="1752599"/>
          </a:xfrm>
        </p:spPr>
        <p:txBody>
          <a:bodyPr>
            <a:normAutofit/>
          </a:bodyPr>
          <a:lstStyle/>
          <a:p>
            <a:r>
              <a:rPr lang="en-US" sz="5400" b="1" u="sng" dirty="0" smtClean="0">
                <a:solidFill>
                  <a:schemeClr val="tx2">
                    <a:lumMod val="75000"/>
                    <a:lumOff val="25000"/>
                  </a:schemeClr>
                </a:solidFill>
              </a:rPr>
              <a:t>THE IDEA BEHIND THIS</a:t>
            </a:r>
            <a:endParaRPr lang="en-US" sz="5400" b="1" u="sng" dirty="0">
              <a:solidFill>
                <a:schemeClr val="tx2">
                  <a:lumMod val="75000"/>
                  <a:lumOff val="25000"/>
                </a:schemeClr>
              </a:solidFill>
            </a:endParaRPr>
          </a:p>
        </p:txBody>
      </p:sp>
      <p:sp>
        <p:nvSpPr>
          <p:cNvPr id="3" name="Content Placeholder 2"/>
          <p:cNvSpPr>
            <a:spLocks noGrp="1"/>
          </p:cNvSpPr>
          <p:nvPr>
            <p:ph idx="1"/>
          </p:nvPr>
        </p:nvSpPr>
        <p:spPr>
          <a:xfrm>
            <a:off x="1484309" y="2631582"/>
            <a:ext cx="10018713" cy="3885128"/>
          </a:xfrm>
        </p:spPr>
        <p:txBody>
          <a:bodyPr>
            <a:noAutofit/>
          </a:bodyPr>
          <a:lstStyle/>
          <a:p>
            <a:r>
              <a:rPr lang="en-US" sz="2800" dirty="0" smtClean="0">
                <a:solidFill>
                  <a:schemeClr val="tx2">
                    <a:lumMod val="75000"/>
                    <a:lumOff val="25000"/>
                  </a:schemeClr>
                </a:solidFill>
              </a:rPr>
              <a:t>This project was inspired by other popular Hotel booking apps    such as </a:t>
            </a:r>
            <a:r>
              <a:rPr lang="en-US" sz="2800" dirty="0" err="1" smtClean="0">
                <a:solidFill>
                  <a:schemeClr val="tx2">
                    <a:lumMod val="75000"/>
                    <a:lumOff val="25000"/>
                  </a:schemeClr>
                </a:solidFill>
              </a:rPr>
              <a:t>Trivago</a:t>
            </a:r>
            <a:r>
              <a:rPr lang="en-US" sz="2800" dirty="0" smtClean="0">
                <a:solidFill>
                  <a:schemeClr val="tx2">
                    <a:lumMod val="75000"/>
                    <a:lumOff val="25000"/>
                  </a:schemeClr>
                </a:solidFill>
              </a:rPr>
              <a:t> , </a:t>
            </a:r>
            <a:r>
              <a:rPr lang="en-US" sz="2800" dirty="0" err="1" smtClean="0">
                <a:solidFill>
                  <a:schemeClr val="tx2">
                    <a:lumMod val="75000"/>
                    <a:lumOff val="25000"/>
                  </a:schemeClr>
                </a:solidFill>
              </a:rPr>
              <a:t>Pobyt</a:t>
            </a:r>
            <a:r>
              <a:rPr lang="en-US" sz="2800" dirty="0" smtClean="0">
                <a:solidFill>
                  <a:schemeClr val="tx2">
                    <a:lumMod val="75000"/>
                    <a:lumOff val="25000"/>
                  </a:schemeClr>
                </a:solidFill>
              </a:rPr>
              <a:t> etc. In Pakistan the tourism industry is expanding day by day and this means more demand for hotels . Since Pakistan does not have a competitive local booking app and registration can be hectic and the commission is costly , we decided to create HOTEL BUDDY which provides easy and instant bookings for the customers and low commission rates which are satisfactory to the hotel entrepreneurs.</a:t>
            </a:r>
            <a:endParaRPr lang="en-US" sz="2800" dirty="0">
              <a:solidFill>
                <a:schemeClr val="tx2">
                  <a:lumMod val="75000"/>
                  <a:lumOff val="25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5634" y="1378037"/>
            <a:ext cx="1790163" cy="125354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3940" y="1262130"/>
            <a:ext cx="1782630" cy="1468191"/>
          </a:xfrm>
          <a:prstGeom prst="rect">
            <a:avLst/>
          </a:prstGeom>
        </p:spPr>
      </p:pic>
    </p:spTree>
    <p:extLst>
      <p:ext uri="{BB962C8B-B14F-4D97-AF65-F5344CB8AC3E}">
        <p14:creationId xmlns:p14="http://schemas.microsoft.com/office/powerpoint/2010/main" val="297730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smtClean="0">
                <a:solidFill>
                  <a:schemeClr val="tx2">
                    <a:lumMod val="75000"/>
                    <a:lumOff val="25000"/>
                  </a:schemeClr>
                </a:solidFill>
              </a:rPr>
              <a:t>INPUTS</a:t>
            </a:r>
            <a:br>
              <a:rPr lang="en-US" sz="4800" b="1" u="sng" dirty="0" smtClean="0">
                <a:solidFill>
                  <a:schemeClr val="tx2">
                    <a:lumMod val="75000"/>
                    <a:lumOff val="25000"/>
                  </a:schemeClr>
                </a:solidFill>
              </a:rPr>
            </a:br>
            <a:r>
              <a:rPr lang="en-US" sz="4800" b="1" u="sng" dirty="0" smtClean="0">
                <a:solidFill>
                  <a:schemeClr val="tx2">
                    <a:lumMod val="75000"/>
                    <a:lumOff val="25000"/>
                  </a:schemeClr>
                </a:solidFill>
              </a:rPr>
              <a:t>USER(CUSTOMER)</a:t>
            </a:r>
            <a:endParaRPr lang="en-US" sz="4800" b="1" u="sng" dirty="0">
              <a:solidFill>
                <a:schemeClr val="tx2">
                  <a:lumMod val="75000"/>
                  <a:lumOff val="25000"/>
                </a:schemeClr>
              </a:solidFill>
            </a:endParaRPr>
          </a:p>
        </p:txBody>
      </p:sp>
      <p:sp>
        <p:nvSpPr>
          <p:cNvPr id="3" name="Content Placeholder 2"/>
          <p:cNvSpPr>
            <a:spLocks noGrp="1"/>
          </p:cNvSpPr>
          <p:nvPr>
            <p:ph idx="1"/>
          </p:nvPr>
        </p:nvSpPr>
        <p:spPr/>
        <p:txBody>
          <a:bodyPr/>
          <a:lstStyle/>
          <a:p>
            <a:r>
              <a:rPr lang="en-US" dirty="0" smtClean="0">
                <a:solidFill>
                  <a:schemeClr val="tx2">
                    <a:lumMod val="75000"/>
                    <a:lumOff val="25000"/>
                  </a:schemeClr>
                </a:solidFill>
              </a:rPr>
              <a:t>Firstly, user will be asked to input basic details(name, phone no </a:t>
            </a:r>
            <a:r>
              <a:rPr lang="en-US" dirty="0" err="1" smtClean="0">
                <a:solidFill>
                  <a:schemeClr val="tx2">
                    <a:lumMod val="75000"/>
                    <a:lumOff val="25000"/>
                  </a:schemeClr>
                </a:solidFill>
              </a:rPr>
              <a:t>etc</a:t>
            </a:r>
            <a:r>
              <a:rPr lang="en-US" dirty="0" smtClean="0">
                <a:solidFill>
                  <a:schemeClr val="tx2">
                    <a:lumMod val="75000"/>
                    <a:lumOff val="25000"/>
                  </a:schemeClr>
                </a:solidFill>
              </a:rPr>
              <a:t>) in order to sign up.</a:t>
            </a:r>
          </a:p>
          <a:p>
            <a:r>
              <a:rPr lang="en-US" dirty="0" smtClean="0">
                <a:solidFill>
                  <a:schemeClr val="tx2">
                    <a:lumMod val="75000"/>
                    <a:lumOff val="25000"/>
                  </a:schemeClr>
                </a:solidFill>
              </a:rPr>
              <a:t>Once the account is made the user will login with his/her ID.</a:t>
            </a:r>
          </a:p>
          <a:p>
            <a:r>
              <a:rPr lang="en-US" dirty="0" smtClean="0">
                <a:solidFill>
                  <a:schemeClr val="tx2">
                    <a:lumMod val="75000"/>
                    <a:lumOff val="25000"/>
                  </a:schemeClr>
                </a:solidFill>
              </a:rPr>
              <a:t> The user will then enter their City name and the area in which they want to find the hotel</a:t>
            </a:r>
          </a:p>
          <a:p>
            <a:r>
              <a:rPr lang="en-US" dirty="0" smtClean="0">
                <a:solidFill>
                  <a:schemeClr val="tx2">
                    <a:lumMod val="75000"/>
                    <a:lumOff val="25000"/>
                  </a:schemeClr>
                </a:solidFill>
              </a:rPr>
              <a:t>The date they want to book the hotel on and the no of rooms required after they had gone through the services offered by different hotels</a:t>
            </a:r>
            <a:r>
              <a:rPr lang="en-US" dirty="0" smtClean="0"/>
              <a:t>. </a:t>
            </a:r>
            <a:endParaRPr lang="en-US" dirty="0"/>
          </a:p>
        </p:txBody>
      </p:sp>
    </p:spTree>
    <p:extLst>
      <p:ext uri="{BB962C8B-B14F-4D97-AF65-F5344CB8AC3E}">
        <p14:creationId xmlns:p14="http://schemas.microsoft.com/office/powerpoint/2010/main" val="958735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b="1" u="sng" dirty="0" smtClean="0">
                <a:solidFill>
                  <a:schemeClr val="tx2">
                    <a:lumMod val="75000"/>
                    <a:lumOff val="25000"/>
                  </a:schemeClr>
                </a:solidFill>
              </a:rPr>
              <a:t>INPUTS</a:t>
            </a:r>
            <a:br>
              <a:rPr lang="en-US" sz="6000" b="1" u="sng" dirty="0" smtClean="0">
                <a:solidFill>
                  <a:schemeClr val="tx2">
                    <a:lumMod val="75000"/>
                    <a:lumOff val="25000"/>
                  </a:schemeClr>
                </a:solidFill>
              </a:rPr>
            </a:br>
            <a:r>
              <a:rPr lang="en-US" sz="6000" b="1" u="sng" dirty="0" smtClean="0">
                <a:solidFill>
                  <a:schemeClr val="tx2">
                    <a:lumMod val="75000"/>
                    <a:lumOff val="25000"/>
                  </a:schemeClr>
                </a:solidFill>
              </a:rPr>
              <a:t>ADMIN</a:t>
            </a:r>
            <a:endParaRPr lang="en-US" sz="6000" b="1" u="sng" dirty="0">
              <a:solidFill>
                <a:schemeClr val="tx2">
                  <a:lumMod val="75000"/>
                  <a:lumOff val="25000"/>
                </a:schemeClr>
              </a:solidFill>
            </a:endParaRPr>
          </a:p>
        </p:txBody>
      </p:sp>
      <p:sp>
        <p:nvSpPr>
          <p:cNvPr id="3" name="Content Placeholder 2"/>
          <p:cNvSpPr>
            <a:spLocks noGrp="1"/>
          </p:cNvSpPr>
          <p:nvPr>
            <p:ph idx="1"/>
          </p:nvPr>
        </p:nvSpPr>
        <p:spPr/>
        <p:txBody>
          <a:bodyPr/>
          <a:lstStyle/>
          <a:p>
            <a:r>
              <a:rPr lang="en-US" dirty="0">
                <a:solidFill>
                  <a:schemeClr val="tx2">
                    <a:lumMod val="75000"/>
                    <a:lumOff val="25000"/>
                  </a:schemeClr>
                </a:solidFill>
              </a:rPr>
              <a:t>Basic details in order to sign up</a:t>
            </a:r>
          </a:p>
          <a:p>
            <a:r>
              <a:rPr lang="en-US" dirty="0">
                <a:solidFill>
                  <a:schemeClr val="tx2">
                    <a:lumMod val="75000"/>
                    <a:lumOff val="25000"/>
                  </a:schemeClr>
                </a:solidFill>
              </a:rPr>
              <a:t>The ID in order to login</a:t>
            </a:r>
          </a:p>
          <a:p>
            <a:r>
              <a:rPr lang="en-US" dirty="0">
                <a:solidFill>
                  <a:schemeClr val="tx2">
                    <a:lumMod val="75000"/>
                    <a:lumOff val="25000"/>
                  </a:schemeClr>
                </a:solidFill>
              </a:rPr>
              <a:t>Input Hotel name in order to view commission and monitor ratings</a:t>
            </a:r>
          </a:p>
          <a:p>
            <a:r>
              <a:rPr lang="en-US" dirty="0">
                <a:solidFill>
                  <a:schemeClr val="tx2">
                    <a:lumMod val="75000"/>
                    <a:lumOff val="25000"/>
                  </a:schemeClr>
                </a:solidFill>
              </a:rPr>
              <a:t>Input customer Id and Hotel in order to delete a record.</a:t>
            </a:r>
          </a:p>
          <a:p>
            <a:endParaRPr lang="en-US" dirty="0"/>
          </a:p>
        </p:txBody>
      </p:sp>
    </p:spTree>
    <p:extLst>
      <p:ext uri="{BB962C8B-B14F-4D97-AF65-F5344CB8AC3E}">
        <p14:creationId xmlns:p14="http://schemas.microsoft.com/office/powerpoint/2010/main" val="48987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smtClean="0">
                <a:solidFill>
                  <a:schemeClr val="tx2">
                    <a:lumMod val="75000"/>
                    <a:lumOff val="25000"/>
                  </a:schemeClr>
                </a:solidFill>
              </a:rPr>
              <a:t>INPUTS</a:t>
            </a:r>
            <a:br>
              <a:rPr lang="en-US" sz="5400" b="1" u="sng" dirty="0" smtClean="0">
                <a:solidFill>
                  <a:schemeClr val="tx2">
                    <a:lumMod val="75000"/>
                    <a:lumOff val="25000"/>
                  </a:schemeClr>
                </a:solidFill>
              </a:rPr>
            </a:br>
            <a:r>
              <a:rPr lang="en-US" sz="5400" b="1" u="sng" dirty="0" smtClean="0">
                <a:solidFill>
                  <a:schemeClr val="tx2">
                    <a:lumMod val="75000"/>
                    <a:lumOff val="25000"/>
                  </a:schemeClr>
                </a:solidFill>
              </a:rPr>
              <a:t>HOTEL REPRESENTATIVE</a:t>
            </a:r>
            <a:endParaRPr lang="en-US" sz="5400" b="1" u="sng" dirty="0">
              <a:solidFill>
                <a:schemeClr val="tx2">
                  <a:lumMod val="75000"/>
                  <a:lumOff val="25000"/>
                </a:schemeClr>
              </a:solidFill>
            </a:endParaRPr>
          </a:p>
        </p:txBody>
      </p:sp>
      <p:sp>
        <p:nvSpPr>
          <p:cNvPr id="3" name="Content Placeholder 2"/>
          <p:cNvSpPr>
            <a:spLocks noGrp="1"/>
          </p:cNvSpPr>
          <p:nvPr>
            <p:ph idx="1"/>
          </p:nvPr>
        </p:nvSpPr>
        <p:spPr>
          <a:xfrm>
            <a:off x="1484310" y="2331076"/>
            <a:ext cx="10018713" cy="4958366"/>
          </a:xfrm>
        </p:spPr>
        <p:txBody>
          <a:bodyPr/>
          <a:lstStyle/>
          <a:p>
            <a:r>
              <a:rPr lang="en-US" dirty="0" smtClean="0">
                <a:solidFill>
                  <a:schemeClr val="tx2">
                    <a:lumMod val="75000"/>
                    <a:lumOff val="25000"/>
                  </a:schemeClr>
                </a:solidFill>
              </a:rPr>
              <a:t>User will enter the no of rooms available in their hotel and prices</a:t>
            </a:r>
          </a:p>
          <a:p>
            <a:r>
              <a:rPr lang="en-US" dirty="0" smtClean="0">
                <a:solidFill>
                  <a:schemeClr val="tx2">
                    <a:lumMod val="75000"/>
                    <a:lumOff val="25000"/>
                  </a:schemeClr>
                </a:solidFill>
              </a:rPr>
              <a:t>If the hotel offers discounts , then a promo code can be entered</a:t>
            </a:r>
          </a:p>
          <a:p>
            <a:r>
              <a:rPr lang="en-US" dirty="0" smtClean="0">
                <a:solidFill>
                  <a:schemeClr val="tx2">
                    <a:lumMod val="75000"/>
                    <a:lumOff val="25000"/>
                  </a:schemeClr>
                </a:solidFill>
              </a:rPr>
              <a:t>The hotel name and basic details in order to sign up </a:t>
            </a:r>
          </a:p>
          <a:p>
            <a:r>
              <a:rPr lang="en-US" dirty="0">
                <a:solidFill>
                  <a:schemeClr val="tx2">
                    <a:lumMod val="75000"/>
                    <a:lumOff val="25000"/>
                  </a:schemeClr>
                </a:solidFill>
              </a:rPr>
              <a:t>T</a:t>
            </a:r>
            <a:r>
              <a:rPr lang="en-US" dirty="0" smtClean="0">
                <a:solidFill>
                  <a:schemeClr val="tx2">
                    <a:lumMod val="75000"/>
                    <a:lumOff val="25000"/>
                  </a:schemeClr>
                </a:solidFill>
              </a:rPr>
              <a:t>he services offered by the hotel</a:t>
            </a:r>
          </a:p>
          <a:p>
            <a:r>
              <a:rPr lang="en-US" dirty="0" smtClean="0">
                <a:solidFill>
                  <a:schemeClr val="tx2">
                    <a:lumMod val="75000"/>
                    <a:lumOff val="25000"/>
                  </a:schemeClr>
                </a:solidFill>
              </a:rPr>
              <a:t>The city and the area in which the hotel is located </a:t>
            </a:r>
          </a:p>
          <a:p>
            <a:r>
              <a:rPr lang="en-US" dirty="0" smtClean="0">
                <a:solidFill>
                  <a:schemeClr val="tx2">
                    <a:lumMod val="75000"/>
                    <a:lumOff val="25000"/>
                  </a:schemeClr>
                </a:solidFill>
              </a:rPr>
              <a:t>The ID in order to login </a:t>
            </a:r>
          </a:p>
          <a:p>
            <a:endParaRPr lang="en-US" dirty="0" smtClean="0"/>
          </a:p>
          <a:p>
            <a:endParaRPr lang="en-US" dirty="0"/>
          </a:p>
        </p:txBody>
      </p:sp>
    </p:spTree>
    <p:extLst>
      <p:ext uri="{BB962C8B-B14F-4D97-AF65-F5344CB8AC3E}">
        <p14:creationId xmlns:p14="http://schemas.microsoft.com/office/powerpoint/2010/main" val="2964944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u="sng" dirty="0" smtClean="0">
                <a:solidFill>
                  <a:schemeClr val="tx2">
                    <a:lumMod val="75000"/>
                    <a:lumOff val="25000"/>
                  </a:schemeClr>
                </a:solidFill>
              </a:rPr>
              <a:t>SALIENT FEATURES </a:t>
            </a:r>
            <a:endParaRPr lang="en-US" sz="6000" b="1" u="sng" dirty="0">
              <a:solidFill>
                <a:schemeClr val="tx2">
                  <a:lumMod val="75000"/>
                  <a:lumOff val="25000"/>
                </a:schemeClr>
              </a:solidFill>
            </a:endParaRPr>
          </a:p>
        </p:txBody>
      </p:sp>
      <p:sp>
        <p:nvSpPr>
          <p:cNvPr id="3" name="Content Placeholder 2"/>
          <p:cNvSpPr>
            <a:spLocks noGrp="1"/>
          </p:cNvSpPr>
          <p:nvPr>
            <p:ph idx="1"/>
          </p:nvPr>
        </p:nvSpPr>
        <p:spPr/>
        <p:txBody>
          <a:bodyPr/>
          <a:lstStyle/>
          <a:p>
            <a:r>
              <a:rPr lang="en-US" dirty="0" smtClean="0">
                <a:solidFill>
                  <a:schemeClr val="tx2">
                    <a:lumMod val="75000"/>
                    <a:lumOff val="25000"/>
                  </a:schemeClr>
                </a:solidFill>
              </a:rPr>
              <a:t>All the users(</a:t>
            </a:r>
            <a:r>
              <a:rPr lang="en-US" dirty="0" err="1" smtClean="0">
                <a:solidFill>
                  <a:schemeClr val="tx2">
                    <a:lumMod val="75000"/>
                    <a:lumOff val="25000"/>
                  </a:schemeClr>
                </a:solidFill>
              </a:rPr>
              <a:t>admin,customer,hotel</a:t>
            </a:r>
            <a:r>
              <a:rPr lang="en-US" dirty="0" smtClean="0">
                <a:solidFill>
                  <a:schemeClr val="tx2">
                    <a:lumMod val="75000"/>
                    <a:lumOff val="25000"/>
                  </a:schemeClr>
                </a:solidFill>
              </a:rPr>
              <a:t> staff) can update their basic details and Login IDs and passwords</a:t>
            </a:r>
          </a:p>
          <a:p>
            <a:r>
              <a:rPr lang="en-US" dirty="0" smtClean="0">
                <a:solidFill>
                  <a:schemeClr val="tx2">
                    <a:lumMod val="75000"/>
                    <a:lumOff val="25000"/>
                  </a:schemeClr>
                </a:solidFill>
              </a:rPr>
              <a:t>The admin can update or delete hotel records and customer records</a:t>
            </a:r>
          </a:p>
          <a:p>
            <a:r>
              <a:rPr lang="en-US" dirty="0" smtClean="0">
                <a:solidFill>
                  <a:schemeClr val="tx2">
                    <a:lumMod val="75000"/>
                    <a:lumOff val="25000"/>
                  </a:schemeClr>
                </a:solidFill>
              </a:rPr>
              <a:t>The hotel representative can update the services they </a:t>
            </a:r>
            <a:r>
              <a:rPr lang="en-US" dirty="0" err="1" smtClean="0">
                <a:solidFill>
                  <a:schemeClr val="tx2">
                    <a:lumMod val="75000"/>
                    <a:lumOff val="25000"/>
                  </a:schemeClr>
                </a:solidFill>
              </a:rPr>
              <a:t>offer,the</a:t>
            </a:r>
            <a:r>
              <a:rPr lang="en-US" dirty="0" smtClean="0">
                <a:solidFill>
                  <a:schemeClr val="tx2">
                    <a:lumMod val="75000"/>
                    <a:lumOff val="25000"/>
                  </a:schemeClr>
                </a:solidFill>
              </a:rPr>
              <a:t> price for stay, the no of rooms they have , the date slots available and promo codes they offer through which the customer can have discounts</a:t>
            </a:r>
            <a:endParaRPr lang="en-US" dirty="0">
              <a:solidFill>
                <a:schemeClr val="tx2">
                  <a:lumMod val="75000"/>
                  <a:lumOff val="25000"/>
                </a:schemeClr>
              </a:solidFill>
            </a:endParaRPr>
          </a:p>
        </p:txBody>
      </p:sp>
    </p:spTree>
    <p:extLst>
      <p:ext uri="{BB962C8B-B14F-4D97-AF65-F5344CB8AC3E}">
        <p14:creationId xmlns:p14="http://schemas.microsoft.com/office/powerpoint/2010/main" val="267583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dirty="0" smtClean="0"/>
              <a:t/>
            </a:r>
            <a:br>
              <a:rPr lang="en-US" sz="6000" dirty="0" smtClean="0"/>
            </a:br>
            <a:r>
              <a:rPr lang="en-US" sz="6000" b="1" u="sng" dirty="0" smtClean="0">
                <a:solidFill>
                  <a:schemeClr val="tx2">
                    <a:lumMod val="75000"/>
                    <a:lumOff val="25000"/>
                  </a:schemeClr>
                </a:solidFill>
              </a:rPr>
              <a:t>ADVANTAGES</a:t>
            </a:r>
            <a:r>
              <a:rPr lang="en-US" sz="6000" dirty="0" smtClean="0"/>
              <a:t/>
            </a:r>
            <a:br>
              <a:rPr lang="en-US" sz="6000" dirty="0" smtClean="0"/>
            </a:br>
            <a:endParaRPr lang="en-US" sz="6000" dirty="0"/>
          </a:p>
        </p:txBody>
      </p:sp>
      <p:sp>
        <p:nvSpPr>
          <p:cNvPr id="3" name="Content Placeholder 2"/>
          <p:cNvSpPr>
            <a:spLocks noGrp="1"/>
          </p:cNvSpPr>
          <p:nvPr>
            <p:ph idx="1"/>
          </p:nvPr>
        </p:nvSpPr>
        <p:spPr/>
        <p:txBody>
          <a:bodyPr>
            <a:normAutofit lnSpcReduction="10000"/>
          </a:bodyPr>
          <a:lstStyle/>
          <a:p>
            <a:r>
              <a:rPr lang="en-US" dirty="0" smtClean="0">
                <a:solidFill>
                  <a:schemeClr val="tx2">
                    <a:lumMod val="75000"/>
                    <a:lumOff val="25000"/>
                  </a:schemeClr>
                </a:solidFill>
              </a:rPr>
              <a:t>Customer can find the hotel based upon the nearest location and can go through all the services offered and pricing in order to determine the best hotel suitable to his/her needs and can rate that particular hotel</a:t>
            </a:r>
          </a:p>
          <a:p>
            <a:r>
              <a:rPr lang="en-US" dirty="0" smtClean="0">
                <a:solidFill>
                  <a:schemeClr val="tx2">
                    <a:lumMod val="75000"/>
                    <a:lumOff val="25000"/>
                  </a:schemeClr>
                </a:solidFill>
              </a:rPr>
              <a:t>Admin can monitor all the ratings and if they believe that a certain hotel is not performing up to the mark , they can remove that hotel in order to maintain the app’s reputation</a:t>
            </a:r>
          </a:p>
          <a:p>
            <a:r>
              <a:rPr lang="en-US" dirty="0" smtClean="0">
                <a:solidFill>
                  <a:schemeClr val="tx2">
                    <a:lumMod val="75000"/>
                    <a:lumOff val="25000"/>
                  </a:schemeClr>
                </a:solidFill>
              </a:rPr>
              <a:t>Hotel representative can also view the ratings provided by the user and they can improve their hotel by updating services and offering promo codes</a:t>
            </a:r>
          </a:p>
        </p:txBody>
      </p:sp>
    </p:spTree>
    <p:extLst>
      <p:ext uri="{BB962C8B-B14F-4D97-AF65-F5344CB8AC3E}">
        <p14:creationId xmlns:p14="http://schemas.microsoft.com/office/powerpoint/2010/main" val="375093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u="sng" dirty="0" smtClean="0">
                <a:solidFill>
                  <a:schemeClr val="tx2">
                    <a:lumMod val="75000"/>
                    <a:lumOff val="25000"/>
                  </a:schemeClr>
                </a:solidFill>
              </a:rPr>
              <a:t>DISADVANTAGE</a:t>
            </a:r>
            <a:endParaRPr lang="en-US" sz="6000" b="1" u="sng" dirty="0">
              <a:solidFill>
                <a:schemeClr val="tx2">
                  <a:lumMod val="75000"/>
                  <a:lumOff val="25000"/>
                </a:schemeClr>
              </a:solidFill>
            </a:endParaRPr>
          </a:p>
        </p:txBody>
      </p:sp>
      <p:sp>
        <p:nvSpPr>
          <p:cNvPr id="3" name="Content Placeholder 2"/>
          <p:cNvSpPr>
            <a:spLocks noGrp="1"/>
          </p:cNvSpPr>
          <p:nvPr>
            <p:ph idx="1"/>
          </p:nvPr>
        </p:nvSpPr>
        <p:spPr>
          <a:xfrm>
            <a:off x="1484311" y="2666999"/>
            <a:ext cx="6333166" cy="3124201"/>
          </a:xfrm>
        </p:spPr>
        <p:txBody>
          <a:bodyPr/>
          <a:lstStyle/>
          <a:p>
            <a:r>
              <a:rPr lang="en-US" dirty="0" smtClean="0"/>
              <a:t>With the introduction of HOTEL BUDDY people will switch from to tour operators and travel agencies to more online bookings. This will result in closure of these businesses and will reduce the no of jobs available in the tourist sector. Hence the only drawback is that there will be some small scale unemployment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7477" y="2666999"/>
            <a:ext cx="4271493" cy="28938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03665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131</TotalTime>
  <Words>547</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 Unicode MS</vt:lpstr>
      <vt:lpstr>Arial</vt:lpstr>
      <vt:lpstr>Corbel</vt:lpstr>
      <vt:lpstr>Parallax</vt:lpstr>
      <vt:lpstr>PF PROJECT</vt:lpstr>
      <vt:lpstr>HOTEL BUDDY</vt:lpstr>
      <vt:lpstr>THE IDEA BEHIND THIS</vt:lpstr>
      <vt:lpstr>INPUTS USER(CUSTOMER)</vt:lpstr>
      <vt:lpstr>INPUTS ADMIN</vt:lpstr>
      <vt:lpstr>INPUTS HOTEL REPRESENTATIVE</vt:lpstr>
      <vt:lpstr>SALIENT FEATURES </vt:lpstr>
      <vt:lpstr> ADVANTAGES </vt:lpstr>
      <vt:lpstr>DISADVANTAGE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 PROJECT</dc:title>
  <dc:creator>ADMIN</dc:creator>
  <cp:lastModifiedBy>ADMIN</cp:lastModifiedBy>
  <cp:revision>14</cp:revision>
  <dcterms:created xsi:type="dcterms:W3CDTF">2021-01-20T07:10:46Z</dcterms:created>
  <dcterms:modified xsi:type="dcterms:W3CDTF">2021-01-20T09:22:18Z</dcterms:modified>
</cp:coreProperties>
</file>