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sldIdLst>
    <p:sldId id="256" r:id="rId2"/>
    <p:sldId id="261" r:id="rId3"/>
    <p:sldId id="258" r:id="rId4"/>
    <p:sldId id="260" r:id="rId5"/>
    <p:sldId id="263" r:id="rId6"/>
    <p:sldId id="284" r:id="rId7"/>
    <p:sldId id="283" r:id="rId8"/>
    <p:sldId id="280" r:id="rId9"/>
    <p:sldId id="277" r:id="rId10"/>
    <p:sldId id="282" r:id="rId11"/>
    <p:sldId id="286" r:id="rId12"/>
    <p:sldId id="285" r:id="rId13"/>
    <p:sldId id="271" r:id="rId14"/>
    <p:sldId id="275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8FED7-3811-4038-8880-E8687EE9DCD2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E1121-DDDA-4BFE-8AAC-BC0630EF5324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err="1" smtClean="0"/>
            <a:t>Keras</a:t>
          </a:r>
          <a:r>
            <a:rPr lang="en-US" sz="1200" dirty="0" smtClean="0"/>
            <a:t> : </a:t>
          </a:r>
          <a:r>
            <a:rPr lang="en-GB" sz="1200" dirty="0" smtClean="0"/>
            <a:t>This is based on minimal structure that provides a  easy way to create deep learning models based on </a:t>
          </a:r>
          <a:r>
            <a:rPr lang="en-GB" sz="1200" dirty="0" err="1" smtClean="0"/>
            <a:t>TensorFlow</a:t>
          </a:r>
          <a:r>
            <a:rPr lang="en-GB" sz="1200" dirty="0" smtClean="0"/>
            <a:t>.</a:t>
          </a:r>
          <a:endParaRPr lang="en-US" sz="1200" dirty="0"/>
        </a:p>
      </dgm:t>
    </dgm:pt>
    <dgm:pt modelId="{161577F2-C676-4199-A162-6875DFED6D46}" type="parTrans" cxnId="{F495DEB0-8009-40D7-9E0B-27A6C78F7593}">
      <dgm:prSet/>
      <dgm:spPr/>
      <dgm:t>
        <a:bodyPr/>
        <a:lstStyle/>
        <a:p>
          <a:endParaRPr lang="en-US"/>
        </a:p>
      </dgm:t>
    </dgm:pt>
    <dgm:pt modelId="{D2ED9614-E2EF-4C68-8C0D-859C88F9FA88}" type="sibTrans" cxnId="{F495DEB0-8009-40D7-9E0B-27A6C78F7593}">
      <dgm:prSet/>
      <dgm:spPr/>
      <dgm:t>
        <a:bodyPr/>
        <a:lstStyle/>
        <a:p>
          <a:endParaRPr lang="en-US"/>
        </a:p>
      </dgm:t>
    </dgm:pt>
    <dgm:pt modelId="{AE9975A5-790A-46C0-BC00-463C037BC98D}">
      <dgm:prSet phldrT="[Text]" custT="1"/>
      <dgm:spPr>
        <a:solidFill>
          <a:schemeClr val="bg2"/>
        </a:solidFill>
      </dgm:spPr>
      <dgm:t>
        <a:bodyPr/>
        <a:lstStyle/>
        <a:p>
          <a:r>
            <a:rPr lang="en-GB" sz="1200" dirty="0" err="1" smtClean="0"/>
            <a:t>NumPy</a:t>
          </a:r>
          <a:r>
            <a:rPr lang="en-GB" sz="1200" dirty="0" smtClean="0"/>
            <a:t> : Using this mathematical and logical operations on arrays can be performed.</a:t>
          </a:r>
          <a:endParaRPr lang="en-US" sz="1200" dirty="0"/>
        </a:p>
      </dgm:t>
    </dgm:pt>
    <dgm:pt modelId="{562BB414-2AA4-492C-ABEF-ACAB8F9EBDA4}" type="parTrans" cxnId="{E634077C-FC89-4E56-B619-9071DA325A18}">
      <dgm:prSet/>
      <dgm:spPr/>
      <dgm:t>
        <a:bodyPr/>
        <a:lstStyle/>
        <a:p>
          <a:endParaRPr lang="en-US"/>
        </a:p>
      </dgm:t>
    </dgm:pt>
    <dgm:pt modelId="{89B31DAB-2651-4865-B88E-7A6F0F294056}" type="sibTrans" cxnId="{E634077C-FC89-4E56-B619-9071DA325A18}">
      <dgm:prSet/>
      <dgm:spPr/>
      <dgm:t>
        <a:bodyPr/>
        <a:lstStyle/>
        <a:p>
          <a:endParaRPr lang="en-US"/>
        </a:p>
      </dgm:t>
    </dgm:pt>
    <dgm:pt modelId="{9104ABEF-A826-491B-BF4E-2D8A8481132C}">
      <dgm:prSet phldrT="[Text]" custT="1"/>
      <dgm:spPr>
        <a:solidFill>
          <a:schemeClr val="bg2"/>
        </a:solidFill>
      </dgm:spPr>
      <dgm:t>
        <a:bodyPr/>
        <a:lstStyle/>
        <a:p>
          <a:r>
            <a:rPr lang="en-GB" sz="1200" dirty="0" smtClean="0"/>
            <a:t> </a:t>
          </a:r>
          <a:r>
            <a:rPr lang="en-GB" sz="1200" dirty="0" err="1" smtClean="0"/>
            <a:t>OpenCV</a:t>
          </a:r>
          <a:r>
            <a:rPr lang="en-GB" sz="1200" dirty="0" smtClean="0"/>
            <a:t> : This mainly focuses on image processing and analysis including features like face and object detection .</a:t>
          </a:r>
          <a:endParaRPr lang="en-US" sz="1200" dirty="0"/>
        </a:p>
      </dgm:t>
    </dgm:pt>
    <dgm:pt modelId="{46928DD7-CCBA-4B3D-9FB3-ECCEF1D1BEDA}" type="parTrans" cxnId="{4284CD3A-30C5-49A1-94DC-5982CB236E10}">
      <dgm:prSet/>
      <dgm:spPr/>
      <dgm:t>
        <a:bodyPr/>
        <a:lstStyle/>
        <a:p>
          <a:endParaRPr lang="en-US"/>
        </a:p>
      </dgm:t>
    </dgm:pt>
    <dgm:pt modelId="{875F8317-A45A-4778-86DB-18D83EEDD5FA}" type="sibTrans" cxnId="{4284CD3A-30C5-49A1-94DC-5982CB236E10}">
      <dgm:prSet/>
      <dgm:spPr/>
      <dgm:t>
        <a:bodyPr/>
        <a:lstStyle/>
        <a:p>
          <a:endParaRPr lang="en-US"/>
        </a:p>
      </dgm:t>
    </dgm:pt>
    <dgm:pt modelId="{94159017-5C97-4B21-8CEC-7FD5E2C92D72}">
      <dgm:prSet phldrT="[Text]" custT="1"/>
      <dgm:spPr>
        <a:solidFill>
          <a:schemeClr val="bg2"/>
        </a:solidFill>
      </dgm:spPr>
      <dgm:t>
        <a:bodyPr/>
        <a:lstStyle/>
        <a:p>
          <a:r>
            <a:rPr lang="en-GB" sz="1200" dirty="0" err="1" smtClean="0"/>
            <a:t>Matplotlib</a:t>
          </a:r>
          <a:r>
            <a:rPr lang="en-GB" sz="1200" dirty="0" smtClean="0"/>
            <a:t> :  It is used for data visualization and especially for making 2D plots from data in arrays</a:t>
          </a:r>
          <a:endParaRPr lang="en-US" sz="1200" dirty="0"/>
        </a:p>
      </dgm:t>
    </dgm:pt>
    <dgm:pt modelId="{8254E684-7F6C-4E41-8D20-834A14938693}" type="parTrans" cxnId="{2B59F70E-6275-4D08-BE9F-E0DD60C8D48F}">
      <dgm:prSet/>
      <dgm:spPr/>
      <dgm:t>
        <a:bodyPr/>
        <a:lstStyle/>
        <a:p>
          <a:endParaRPr lang="en-US"/>
        </a:p>
      </dgm:t>
    </dgm:pt>
    <dgm:pt modelId="{CC0BFC62-D5F3-4E6D-B7E4-5616CCA1D004}" type="sibTrans" cxnId="{2B59F70E-6275-4D08-BE9F-E0DD60C8D48F}">
      <dgm:prSet/>
      <dgm:spPr/>
      <dgm:t>
        <a:bodyPr/>
        <a:lstStyle/>
        <a:p>
          <a:endParaRPr lang="en-US"/>
        </a:p>
      </dgm:t>
    </dgm:pt>
    <dgm:pt modelId="{119FEEE6-1BE3-4705-B577-414405832343}" type="pres">
      <dgm:prSet presAssocID="{8C18FED7-3811-4038-8880-E8687EE9DCD2}" presName="matrix" presStyleCnt="0">
        <dgm:presLayoutVars>
          <dgm:chMax val="1"/>
          <dgm:dir/>
          <dgm:resizeHandles val="exact"/>
        </dgm:presLayoutVars>
      </dgm:prSet>
      <dgm:spPr/>
    </dgm:pt>
    <dgm:pt modelId="{4E19CF68-3C50-4453-81F7-D7055219E064}" type="pres">
      <dgm:prSet presAssocID="{8C18FED7-3811-4038-8880-E8687EE9DCD2}" presName="diamond" presStyleLbl="bgShp" presStyleIdx="0" presStyleCn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2"/>
          </a:solidFill>
        </a:ln>
      </dgm:spPr>
    </dgm:pt>
    <dgm:pt modelId="{5528445F-4E2E-46DB-8145-55982E880BAE}" type="pres">
      <dgm:prSet presAssocID="{8C18FED7-3811-4038-8880-E8687EE9DCD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336D8-46CB-44A0-B1B5-48745B33EC85}" type="pres">
      <dgm:prSet presAssocID="{8C18FED7-3811-4038-8880-E8687EE9DCD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5DFE7-02AF-4AE6-8E5A-F26EB33CD8DF}" type="pres">
      <dgm:prSet presAssocID="{8C18FED7-3811-4038-8880-E8687EE9DCD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2D1F5-F0CE-4C5D-B28F-8898A4310310}" type="pres">
      <dgm:prSet presAssocID="{8C18FED7-3811-4038-8880-E8687EE9DCD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59F70E-6275-4D08-BE9F-E0DD60C8D48F}" srcId="{8C18FED7-3811-4038-8880-E8687EE9DCD2}" destId="{94159017-5C97-4B21-8CEC-7FD5E2C92D72}" srcOrd="3" destOrd="0" parTransId="{8254E684-7F6C-4E41-8D20-834A14938693}" sibTransId="{CC0BFC62-D5F3-4E6D-B7E4-5616CCA1D004}"/>
    <dgm:cxn modelId="{F495DEB0-8009-40D7-9E0B-27A6C78F7593}" srcId="{8C18FED7-3811-4038-8880-E8687EE9DCD2}" destId="{856E1121-DDDA-4BFE-8AAC-BC0630EF5324}" srcOrd="0" destOrd="0" parTransId="{161577F2-C676-4199-A162-6875DFED6D46}" sibTransId="{D2ED9614-E2EF-4C68-8C0D-859C88F9FA88}"/>
    <dgm:cxn modelId="{715D5EAC-60CD-4B02-9091-DDBC0B54C770}" type="presOf" srcId="{AE9975A5-790A-46C0-BC00-463C037BC98D}" destId="{702336D8-46CB-44A0-B1B5-48745B33EC85}" srcOrd="0" destOrd="0" presId="urn:microsoft.com/office/officeart/2005/8/layout/matrix3"/>
    <dgm:cxn modelId="{E634077C-FC89-4E56-B619-9071DA325A18}" srcId="{8C18FED7-3811-4038-8880-E8687EE9DCD2}" destId="{AE9975A5-790A-46C0-BC00-463C037BC98D}" srcOrd="1" destOrd="0" parTransId="{562BB414-2AA4-492C-ABEF-ACAB8F9EBDA4}" sibTransId="{89B31DAB-2651-4865-B88E-7A6F0F294056}"/>
    <dgm:cxn modelId="{4BE1131A-A3AC-470A-9488-6E8226B3B4E8}" type="presOf" srcId="{9104ABEF-A826-491B-BF4E-2D8A8481132C}" destId="{0A75DFE7-02AF-4AE6-8E5A-F26EB33CD8DF}" srcOrd="0" destOrd="0" presId="urn:microsoft.com/office/officeart/2005/8/layout/matrix3"/>
    <dgm:cxn modelId="{DC016C6F-CCA1-4B35-97DE-986AD18D582E}" type="presOf" srcId="{94159017-5C97-4B21-8CEC-7FD5E2C92D72}" destId="{1942D1F5-F0CE-4C5D-B28F-8898A4310310}" srcOrd="0" destOrd="0" presId="urn:microsoft.com/office/officeart/2005/8/layout/matrix3"/>
    <dgm:cxn modelId="{26D33E2E-5879-43A4-8C63-22F7FC59B858}" type="presOf" srcId="{8C18FED7-3811-4038-8880-E8687EE9DCD2}" destId="{119FEEE6-1BE3-4705-B577-414405832343}" srcOrd="0" destOrd="0" presId="urn:microsoft.com/office/officeart/2005/8/layout/matrix3"/>
    <dgm:cxn modelId="{4284CD3A-30C5-49A1-94DC-5982CB236E10}" srcId="{8C18FED7-3811-4038-8880-E8687EE9DCD2}" destId="{9104ABEF-A826-491B-BF4E-2D8A8481132C}" srcOrd="2" destOrd="0" parTransId="{46928DD7-CCBA-4B3D-9FB3-ECCEF1D1BEDA}" sibTransId="{875F8317-A45A-4778-86DB-18D83EEDD5FA}"/>
    <dgm:cxn modelId="{3C4B9354-A693-4B67-98FF-9D13766EFAEA}" type="presOf" srcId="{856E1121-DDDA-4BFE-8AAC-BC0630EF5324}" destId="{5528445F-4E2E-46DB-8145-55982E880BAE}" srcOrd="0" destOrd="0" presId="urn:microsoft.com/office/officeart/2005/8/layout/matrix3"/>
    <dgm:cxn modelId="{98495EBB-64BC-43FE-B5EE-A10D78B2D744}" type="presParOf" srcId="{119FEEE6-1BE3-4705-B577-414405832343}" destId="{4E19CF68-3C50-4453-81F7-D7055219E064}" srcOrd="0" destOrd="0" presId="urn:microsoft.com/office/officeart/2005/8/layout/matrix3"/>
    <dgm:cxn modelId="{BCF38A86-168C-4644-971C-61E96209DC0B}" type="presParOf" srcId="{119FEEE6-1BE3-4705-B577-414405832343}" destId="{5528445F-4E2E-46DB-8145-55982E880BAE}" srcOrd="1" destOrd="0" presId="urn:microsoft.com/office/officeart/2005/8/layout/matrix3"/>
    <dgm:cxn modelId="{4766376E-F53D-4ED1-A708-6F3B935EBE58}" type="presParOf" srcId="{119FEEE6-1BE3-4705-B577-414405832343}" destId="{702336D8-46CB-44A0-B1B5-48745B33EC85}" srcOrd="2" destOrd="0" presId="urn:microsoft.com/office/officeart/2005/8/layout/matrix3"/>
    <dgm:cxn modelId="{5D32A3BF-7AC5-4851-8B77-DC5BB2CCDE22}" type="presParOf" srcId="{119FEEE6-1BE3-4705-B577-414405832343}" destId="{0A75DFE7-02AF-4AE6-8E5A-F26EB33CD8DF}" srcOrd="3" destOrd="0" presId="urn:microsoft.com/office/officeart/2005/8/layout/matrix3"/>
    <dgm:cxn modelId="{C6B2381C-A6D6-4943-B9BF-CEFEDFB678F6}" type="presParOf" srcId="{119FEEE6-1BE3-4705-B577-414405832343}" destId="{1942D1F5-F0CE-4C5D-B28F-8898A431031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1E93A-4CA1-4B7F-9043-52333CADA79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B036A-3243-4BBA-9D20-57471B0A43B4}">
      <dgm:prSet phldrT="[Text]" custT="1"/>
      <dgm:spPr>
        <a:solidFill>
          <a:schemeClr val="bg2"/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  <a:ea typeface="+mn-lt"/>
              <a:cs typeface="+mn-lt"/>
            </a:rPr>
            <a:t>Divide your original dataset  into two groups, namely training and   testing sets.  Convert the all of the image data to .tiff format</a:t>
          </a:r>
          <a:r>
            <a:rPr lang="en-GB" sz="1200" b="1" dirty="0" smtClean="0">
              <a:solidFill>
                <a:schemeClr val="tx1"/>
              </a:solidFill>
              <a:ea typeface="+mn-lt"/>
              <a:cs typeface="+mn-lt"/>
            </a:rPr>
            <a:t>.</a:t>
          </a:r>
          <a:endParaRPr lang="en-GB" sz="1200" dirty="0" smtClean="0">
            <a:solidFill>
              <a:schemeClr val="tx1"/>
            </a:solidFill>
            <a:ea typeface="+mn-lt"/>
            <a:cs typeface="+mn-lt"/>
          </a:endParaRPr>
        </a:p>
        <a:p>
          <a:endParaRPr lang="en-US" sz="1200" dirty="0"/>
        </a:p>
      </dgm:t>
    </dgm:pt>
    <dgm:pt modelId="{6BCC0616-2976-4259-8035-3E8B32F1DCFC}" type="parTrans" cxnId="{3EF309B6-C86D-4420-98AE-ADE547254B84}">
      <dgm:prSet/>
      <dgm:spPr/>
      <dgm:t>
        <a:bodyPr/>
        <a:lstStyle/>
        <a:p>
          <a:endParaRPr lang="en-US"/>
        </a:p>
      </dgm:t>
    </dgm:pt>
    <dgm:pt modelId="{132ECA87-8250-4D5D-B0F2-0FB55523C9E8}" type="sibTrans" cxnId="{3EF309B6-C86D-4420-98AE-ADE547254B84}">
      <dgm:prSet/>
      <dgm:spPr/>
      <dgm:t>
        <a:bodyPr/>
        <a:lstStyle/>
        <a:p>
          <a:endParaRPr lang="en-US"/>
        </a:p>
      </dgm:t>
    </dgm:pt>
    <dgm:pt modelId="{54BDD774-41F4-48A8-87D0-A55904A92F50}">
      <dgm:prSet phldrT="[Text]" custT="1"/>
      <dgm:spPr>
        <a:solidFill>
          <a:schemeClr val="bg2"/>
        </a:solidFill>
      </dgm:spPr>
      <dgm:t>
        <a:bodyPr/>
        <a:lstStyle/>
        <a:p>
          <a:r>
            <a:rPr lang="en-GB" sz="1200" dirty="0" smtClean="0"/>
            <a:t>Clone git repository </a:t>
          </a:r>
        </a:p>
        <a:p>
          <a:r>
            <a:rPr lang="en-GB" sz="1200" dirty="0" smtClean="0">
              <a:solidFill>
                <a:schemeClr val="tx1"/>
              </a:solidFill>
              <a:ea typeface="+mn-lt"/>
              <a:cs typeface="+mn-lt"/>
            </a:rPr>
            <a:t>Entering the image folder, which lies within the train folder.</a:t>
          </a:r>
          <a:endParaRPr lang="en-US" sz="1200" dirty="0"/>
        </a:p>
      </dgm:t>
    </dgm:pt>
    <dgm:pt modelId="{0182FD86-AF5B-4016-A802-2C1B9C4A7AC5}" type="parTrans" cxnId="{58225EC6-036A-4B2A-8B5C-FE1B9EA8856C}">
      <dgm:prSet/>
      <dgm:spPr/>
      <dgm:t>
        <a:bodyPr/>
        <a:lstStyle/>
        <a:p>
          <a:endParaRPr lang="en-US"/>
        </a:p>
      </dgm:t>
    </dgm:pt>
    <dgm:pt modelId="{BFDC08E6-4822-430D-98F3-8E369765A49F}" type="sibTrans" cxnId="{58225EC6-036A-4B2A-8B5C-FE1B9EA8856C}">
      <dgm:prSet/>
      <dgm:spPr/>
      <dgm:t>
        <a:bodyPr/>
        <a:lstStyle/>
        <a:p>
          <a:endParaRPr lang="en-US"/>
        </a:p>
      </dgm:t>
    </dgm:pt>
    <dgm:pt modelId="{41E35755-7C68-4201-AA61-195D8E5F44D9}">
      <dgm:prSet phldrT="[Text]" custT="1"/>
      <dgm:spPr>
        <a:solidFill>
          <a:schemeClr val="bg2"/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  <a:ea typeface="+mn-lt"/>
              <a:cs typeface="+mn-lt"/>
            </a:rPr>
            <a:t>Include the training images in the image folder. Each of the images should be in the .tiff form</a:t>
          </a:r>
          <a:endParaRPr lang="en-US" sz="1200" dirty="0"/>
        </a:p>
      </dgm:t>
    </dgm:pt>
    <dgm:pt modelId="{B9528AAA-468B-4B69-B92D-BE2DC6F63B96}" type="parTrans" cxnId="{6D36E9E7-20EE-42C1-9B28-C71BEF931E73}">
      <dgm:prSet/>
      <dgm:spPr/>
      <dgm:t>
        <a:bodyPr/>
        <a:lstStyle/>
        <a:p>
          <a:endParaRPr lang="en-US"/>
        </a:p>
      </dgm:t>
    </dgm:pt>
    <dgm:pt modelId="{0D7F3C11-AEC8-4436-9D55-096BEA6BC794}" type="sibTrans" cxnId="{6D36E9E7-20EE-42C1-9B28-C71BEF931E73}">
      <dgm:prSet/>
      <dgm:spPr/>
      <dgm:t>
        <a:bodyPr/>
        <a:lstStyle/>
        <a:p>
          <a:endParaRPr lang="en-US"/>
        </a:p>
      </dgm:t>
    </dgm:pt>
    <dgm:pt modelId="{9C4C4481-42AA-4E0E-8F97-4EF2E9700B2F}">
      <dgm:prSet custT="1"/>
      <dgm:spPr>
        <a:solidFill>
          <a:schemeClr val="bg2"/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  <a:ea typeface="+mj-lt"/>
              <a:cs typeface="+mj-lt"/>
            </a:rPr>
            <a:t>Open the main</a:t>
          </a:r>
          <a:r>
            <a:rPr lang="en-GB" sz="1200" b="1" i="1" dirty="0" smtClean="0">
              <a:solidFill>
                <a:schemeClr val="tx1"/>
              </a:solidFill>
              <a:ea typeface="+mj-lt"/>
              <a:cs typeface="+mj-lt"/>
            </a:rPr>
            <a:t>.</a:t>
          </a:r>
          <a:r>
            <a:rPr lang="en-GB" sz="1200" i="1" dirty="0" smtClean="0">
              <a:solidFill>
                <a:schemeClr val="tx1"/>
              </a:solidFill>
              <a:ea typeface="+mj-lt"/>
              <a:cs typeface="+mj-lt"/>
            </a:rPr>
            <a:t>py</a:t>
          </a:r>
          <a:r>
            <a:rPr lang="en-GB" sz="1200" dirty="0" smtClean="0">
              <a:solidFill>
                <a:schemeClr val="tx1"/>
              </a:solidFill>
              <a:ea typeface="+mj-lt"/>
              <a:cs typeface="+mj-lt"/>
            </a:rPr>
            <a:t> file and modify the following class  by providing the  correct path details. Run main.py file below are obtained results.</a:t>
          </a:r>
          <a:endParaRPr lang="en-US" sz="1200" dirty="0"/>
        </a:p>
      </dgm:t>
    </dgm:pt>
    <dgm:pt modelId="{9C58AFAA-C2BA-4CE2-862D-D45CA833F37D}" type="parTrans" cxnId="{F68E3AE0-E601-422E-A9F8-19EC1F717E64}">
      <dgm:prSet/>
      <dgm:spPr/>
      <dgm:t>
        <a:bodyPr/>
        <a:lstStyle/>
        <a:p>
          <a:endParaRPr lang="en-US"/>
        </a:p>
      </dgm:t>
    </dgm:pt>
    <dgm:pt modelId="{706A7C10-E6B8-40B1-82F2-E60F6BB44902}" type="sibTrans" cxnId="{F68E3AE0-E601-422E-A9F8-19EC1F717E64}">
      <dgm:prSet/>
      <dgm:spPr/>
      <dgm:t>
        <a:bodyPr/>
        <a:lstStyle/>
        <a:p>
          <a:endParaRPr lang="en-US"/>
        </a:p>
      </dgm:t>
    </dgm:pt>
    <dgm:pt modelId="{F97649CB-3C07-436B-BABD-9B745FA6CDFA}" type="pres">
      <dgm:prSet presAssocID="{2E61E93A-4CA1-4B7F-9043-52333CADA79E}" presName="rootnode" presStyleCnt="0">
        <dgm:presLayoutVars>
          <dgm:chMax/>
          <dgm:chPref/>
          <dgm:dir/>
          <dgm:animLvl val="lvl"/>
        </dgm:presLayoutVars>
      </dgm:prSet>
      <dgm:spPr/>
    </dgm:pt>
    <dgm:pt modelId="{161D7821-FDE1-4463-8ABE-288D4993AF4C}" type="pres">
      <dgm:prSet presAssocID="{618B036A-3243-4BBA-9D20-57471B0A43B4}" presName="composite" presStyleCnt="0"/>
      <dgm:spPr/>
    </dgm:pt>
    <dgm:pt modelId="{DF8EB926-B058-43A4-AE62-7F9971B72666}" type="pres">
      <dgm:prSet presAssocID="{618B036A-3243-4BBA-9D20-57471B0A43B4}" presName="bentUpArrow1" presStyleLbl="alignImgPlace1" presStyleIdx="0" presStyleCnt="3" custLinFactNeighborX="-53730" custLinFactNeighborY="1359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2"/>
        </a:solidFill>
        <a:ln/>
      </dgm:spPr>
    </dgm:pt>
    <dgm:pt modelId="{64B77AE4-AB9C-48B6-9C40-F2EB96152601}" type="pres">
      <dgm:prSet presAssocID="{618B036A-3243-4BBA-9D20-57471B0A43B4}" presName="ParentText" presStyleLbl="node1" presStyleIdx="0" presStyleCnt="4" custScaleX="123463" custLinFactNeighborX="-52890" custLinFactNeighborY="-17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CE116-AC9B-426B-A01B-15D732A79485}" type="pres">
      <dgm:prSet presAssocID="{618B036A-3243-4BBA-9D20-57471B0A43B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5C3F5-B37B-47FC-B25D-BC327804351D}" type="pres">
      <dgm:prSet presAssocID="{132ECA87-8250-4D5D-B0F2-0FB55523C9E8}" presName="sibTrans" presStyleCnt="0"/>
      <dgm:spPr/>
    </dgm:pt>
    <dgm:pt modelId="{6D88D896-3BD6-45B8-8C84-5145478F1D68}" type="pres">
      <dgm:prSet presAssocID="{54BDD774-41F4-48A8-87D0-A55904A92F50}" presName="composite" presStyleCnt="0"/>
      <dgm:spPr/>
    </dgm:pt>
    <dgm:pt modelId="{BBF792DC-E23F-48B8-ADB1-6FA42B311183}" type="pres">
      <dgm:prSet presAssocID="{54BDD774-41F4-48A8-87D0-A55904A92F50}" presName="bentUpArrow1" presStyleLbl="alignImgPlace1" presStyleIdx="1" presStyleCnt="3" custLinFactNeighborX="-5970" custLinFactNeighborY="-3398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</dgm:pt>
    <dgm:pt modelId="{3483DCB2-E3DD-4E3F-9DBF-FC37919F742B}" type="pres">
      <dgm:prSet presAssocID="{54BDD774-41F4-48A8-87D0-A55904A92F50}" presName="ParentText" presStyleLbl="node1" presStyleIdx="1" presStyleCnt="4" custLinFactNeighborX="-33914" custLinFactNeighborY="-28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04C54-A253-4633-B068-3BD880AEA3E0}" type="pres">
      <dgm:prSet presAssocID="{54BDD774-41F4-48A8-87D0-A55904A92F5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AB7B0-53B6-4488-9164-6646870F2AE3}" type="pres">
      <dgm:prSet presAssocID="{BFDC08E6-4822-430D-98F3-8E369765A49F}" presName="sibTrans" presStyleCnt="0"/>
      <dgm:spPr/>
    </dgm:pt>
    <dgm:pt modelId="{867125E4-164D-4D0D-97EE-0D89E0AD7BCC}" type="pres">
      <dgm:prSet presAssocID="{41E35755-7C68-4201-AA61-195D8E5F44D9}" presName="composite" presStyleCnt="0"/>
      <dgm:spPr/>
    </dgm:pt>
    <dgm:pt modelId="{6FD6962E-727E-449E-8E05-0189193A5ED1}" type="pres">
      <dgm:prSet presAssocID="{41E35755-7C68-4201-AA61-195D8E5F44D9}" presName="bentUpArrow1" presStyleLbl="alignImgPlace1" presStyleIdx="2" presStyleCnt="3" custLinFactNeighborX="14328" custLinFactNeighborY="-27186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</dgm:pt>
    <dgm:pt modelId="{DDF2A98C-49AB-4565-98CE-761E8B7942CA}" type="pres">
      <dgm:prSet presAssocID="{41E35755-7C68-4201-AA61-195D8E5F44D9}" presName="ParentText" presStyleLbl="node1" presStyleIdx="2" presStyleCnt="4" custLinFactNeighborX="-13756" custLinFactNeighborY="-236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11488-E4A6-4A6A-AE76-805A520D9EE0}" type="pres">
      <dgm:prSet presAssocID="{41E35755-7C68-4201-AA61-195D8E5F44D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248617A-4A2D-415A-8998-B72B7ACC1525}" type="pres">
      <dgm:prSet presAssocID="{0D7F3C11-AEC8-4436-9D55-096BEA6BC794}" presName="sibTrans" presStyleCnt="0"/>
      <dgm:spPr/>
    </dgm:pt>
    <dgm:pt modelId="{8AC8A287-D6A2-451A-8851-DBCC03E4CFF0}" type="pres">
      <dgm:prSet presAssocID="{9C4C4481-42AA-4E0E-8F97-4EF2E9700B2F}" presName="composite" presStyleCnt="0"/>
      <dgm:spPr/>
    </dgm:pt>
    <dgm:pt modelId="{1A972546-18B8-40EB-B704-3DCE716816F7}" type="pres">
      <dgm:prSet presAssocID="{9C4C4481-42AA-4E0E-8F97-4EF2E9700B2F}" presName="ParentText" presStyleLbl="node1" presStyleIdx="3" presStyleCnt="4" custLinFactNeighborX="2826" custLinFactNeighborY="-392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76A64-D3E3-4C07-BAD0-8FFFCD3A7430}" type="presOf" srcId="{618B036A-3243-4BBA-9D20-57471B0A43B4}" destId="{64B77AE4-AB9C-48B6-9C40-F2EB96152601}" srcOrd="0" destOrd="0" presId="urn:microsoft.com/office/officeart/2005/8/layout/StepDownProcess"/>
    <dgm:cxn modelId="{F28A92D0-354C-485C-AACC-A50CAEDC524F}" type="presOf" srcId="{54BDD774-41F4-48A8-87D0-A55904A92F50}" destId="{3483DCB2-E3DD-4E3F-9DBF-FC37919F742B}" srcOrd="0" destOrd="0" presId="urn:microsoft.com/office/officeart/2005/8/layout/StepDownProcess"/>
    <dgm:cxn modelId="{0D34EEDF-D64B-4E5B-A912-C55E0E69C77A}" type="presOf" srcId="{41E35755-7C68-4201-AA61-195D8E5F44D9}" destId="{DDF2A98C-49AB-4565-98CE-761E8B7942CA}" srcOrd="0" destOrd="0" presId="urn:microsoft.com/office/officeart/2005/8/layout/StepDownProcess"/>
    <dgm:cxn modelId="{58225EC6-036A-4B2A-8B5C-FE1B9EA8856C}" srcId="{2E61E93A-4CA1-4B7F-9043-52333CADA79E}" destId="{54BDD774-41F4-48A8-87D0-A55904A92F50}" srcOrd="1" destOrd="0" parTransId="{0182FD86-AF5B-4016-A802-2C1B9C4A7AC5}" sibTransId="{BFDC08E6-4822-430D-98F3-8E369765A49F}"/>
    <dgm:cxn modelId="{C71B9069-CE7C-4E1C-AE36-91F6C77B8359}" type="presOf" srcId="{2E61E93A-4CA1-4B7F-9043-52333CADA79E}" destId="{F97649CB-3C07-436B-BABD-9B745FA6CDFA}" srcOrd="0" destOrd="0" presId="urn:microsoft.com/office/officeart/2005/8/layout/StepDownProcess"/>
    <dgm:cxn modelId="{EF92AE76-4E61-4225-940D-13BC0B585825}" type="presOf" srcId="{9C4C4481-42AA-4E0E-8F97-4EF2E9700B2F}" destId="{1A972546-18B8-40EB-B704-3DCE716816F7}" srcOrd="0" destOrd="0" presId="urn:microsoft.com/office/officeart/2005/8/layout/StepDownProcess"/>
    <dgm:cxn modelId="{6D36E9E7-20EE-42C1-9B28-C71BEF931E73}" srcId="{2E61E93A-4CA1-4B7F-9043-52333CADA79E}" destId="{41E35755-7C68-4201-AA61-195D8E5F44D9}" srcOrd="2" destOrd="0" parTransId="{B9528AAA-468B-4B69-B92D-BE2DC6F63B96}" sibTransId="{0D7F3C11-AEC8-4436-9D55-096BEA6BC794}"/>
    <dgm:cxn modelId="{F68E3AE0-E601-422E-A9F8-19EC1F717E64}" srcId="{2E61E93A-4CA1-4B7F-9043-52333CADA79E}" destId="{9C4C4481-42AA-4E0E-8F97-4EF2E9700B2F}" srcOrd="3" destOrd="0" parTransId="{9C58AFAA-C2BA-4CE2-862D-D45CA833F37D}" sibTransId="{706A7C10-E6B8-40B1-82F2-E60F6BB44902}"/>
    <dgm:cxn modelId="{3EF309B6-C86D-4420-98AE-ADE547254B84}" srcId="{2E61E93A-4CA1-4B7F-9043-52333CADA79E}" destId="{618B036A-3243-4BBA-9D20-57471B0A43B4}" srcOrd="0" destOrd="0" parTransId="{6BCC0616-2976-4259-8035-3E8B32F1DCFC}" sibTransId="{132ECA87-8250-4D5D-B0F2-0FB55523C9E8}"/>
    <dgm:cxn modelId="{2FED9B52-17A9-415E-A95D-1E22A613BE25}" type="presParOf" srcId="{F97649CB-3C07-436B-BABD-9B745FA6CDFA}" destId="{161D7821-FDE1-4463-8ABE-288D4993AF4C}" srcOrd="0" destOrd="0" presId="urn:microsoft.com/office/officeart/2005/8/layout/StepDownProcess"/>
    <dgm:cxn modelId="{32E7E06F-3D51-4FC0-AEE9-7B06C3653C8E}" type="presParOf" srcId="{161D7821-FDE1-4463-8ABE-288D4993AF4C}" destId="{DF8EB926-B058-43A4-AE62-7F9971B72666}" srcOrd="0" destOrd="0" presId="urn:microsoft.com/office/officeart/2005/8/layout/StepDownProcess"/>
    <dgm:cxn modelId="{5500A40C-4CCF-4B17-ABF4-1FAD4374D086}" type="presParOf" srcId="{161D7821-FDE1-4463-8ABE-288D4993AF4C}" destId="{64B77AE4-AB9C-48B6-9C40-F2EB96152601}" srcOrd="1" destOrd="0" presId="urn:microsoft.com/office/officeart/2005/8/layout/StepDownProcess"/>
    <dgm:cxn modelId="{0171F1C9-3A11-44B7-8F9E-8D70C0F9AC44}" type="presParOf" srcId="{161D7821-FDE1-4463-8ABE-288D4993AF4C}" destId="{4D7CE116-AC9B-426B-A01B-15D732A79485}" srcOrd="2" destOrd="0" presId="urn:microsoft.com/office/officeart/2005/8/layout/StepDownProcess"/>
    <dgm:cxn modelId="{FD3C7379-D734-4518-973A-63C9E1E9A78B}" type="presParOf" srcId="{F97649CB-3C07-436B-BABD-9B745FA6CDFA}" destId="{2125C3F5-B37B-47FC-B25D-BC327804351D}" srcOrd="1" destOrd="0" presId="urn:microsoft.com/office/officeart/2005/8/layout/StepDownProcess"/>
    <dgm:cxn modelId="{448D1E47-3DE2-4E0E-A933-70B969EFAE98}" type="presParOf" srcId="{F97649CB-3C07-436B-BABD-9B745FA6CDFA}" destId="{6D88D896-3BD6-45B8-8C84-5145478F1D68}" srcOrd="2" destOrd="0" presId="urn:microsoft.com/office/officeart/2005/8/layout/StepDownProcess"/>
    <dgm:cxn modelId="{3C9FDD41-01F0-4589-B6B3-FB2ADD2603C5}" type="presParOf" srcId="{6D88D896-3BD6-45B8-8C84-5145478F1D68}" destId="{BBF792DC-E23F-48B8-ADB1-6FA42B311183}" srcOrd="0" destOrd="0" presId="urn:microsoft.com/office/officeart/2005/8/layout/StepDownProcess"/>
    <dgm:cxn modelId="{B6005948-EAE9-48DE-856C-A3AE1F005B97}" type="presParOf" srcId="{6D88D896-3BD6-45B8-8C84-5145478F1D68}" destId="{3483DCB2-E3DD-4E3F-9DBF-FC37919F742B}" srcOrd="1" destOrd="0" presId="urn:microsoft.com/office/officeart/2005/8/layout/StepDownProcess"/>
    <dgm:cxn modelId="{EFD53CAC-58C9-46CA-A6E8-CEC80639812B}" type="presParOf" srcId="{6D88D896-3BD6-45B8-8C84-5145478F1D68}" destId="{34704C54-A253-4633-B068-3BD880AEA3E0}" srcOrd="2" destOrd="0" presId="urn:microsoft.com/office/officeart/2005/8/layout/StepDownProcess"/>
    <dgm:cxn modelId="{61AFABD7-41FF-4A32-9045-C0739E87C2E5}" type="presParOf" srcId="{F97649CB-3C07-436B-BABD-9B745FA6CDFA}" destId="{A70AB7B0-53B6-4488-9164-6646870F2AE3}" srcOrd="3" destOrd="0" presId="urn:microsoft.com/office/officeart/2005/8/layout/StepDownProcess"/>
    <dgm:cxn modelId="{1720DBEF-03DE-43FC-B012-9C20AEB2FA6A}" type="presParOf" srcId="{F97649CB-3C07-436B-BABD-9B745FA6CDFA}" destId="{867125E4-164D-4D0D-97EE-0D89E0AD7BCC}" srcOrd="4" destOrd="0" presId="urn:microsoft.com/office/officeart/2005/8/layout/StepDownProcess"/>
    <dgm:cxn modelId="{077EE7C1-F521-4EAE-A0AB-4DCF63B9FF36}" type="presParOf" srcId="{867125E4-164D-4D0D-97EE-0D89E0AD7BCC}" destId="{6FD6962E-727E-449E-8E05-0189193A5ED1}" srcOrd="0" destOrd="0" presId="urn:microsoft.com/office/officeart/2005/8/layout/StepDownProcess"/>
    <dgm:cxn modelId="{C75567BF-B6EC-402D-A6AE-5DB10CBB7D38}" type="presParOf" srcId="{867125E4-164D-4D0D-97EE-0D89E0AD7BCC}" destId="{DDF2A98C-49AB-4565-98CE-761E8B7942CA}" srcOrd="1" destOrd="0" presId="urn:microsoft.com/office/officeart/2005/8/layout/StepDownProcess"/>
    <dgm:cxn modelId="{559A7229-0AAE-4E0B-A5B0-121023E6F90F}" type="presParOf" srcId="{867125E4-164D-4D0D-97EE-0D89E0AD7BCC}" destId="{7EC11488-E4A6-4A6A-AE76-805A520D9EE0}" srcOrd="2" destOrd="0" presId="urn:microsoft.com/office/officeart/2005/8/layout/StepDownProcess"/>
    <dgm:cxn modelId="{166AA415-65BF-4840-90DD-0E556C5A0367}" type="presParOf" srcId="{F97649CB-3C07-436B-BABD-9B745FA6CDFA}" destId="{D248617A-4A2D-415A-8998-B72B7ACC1525}" srcOrd="5" destOrd="0" presId="urn:microsoft.com/office/officeart/2005/8/layout/StepDownProcess"/>
    <dgm:cxn modelId="{8BB9F690-28D1-45F4-959F-01120A59A31E}" type="presParOf" srcId="{F97649CB-3C07-436B-BABD-9B745FA6CDFA}" destId="{8AC8A287-D6A2-451A-8851-DBCC03E4CFF0}" srcOrd="6" destOrd="0" presId="urn:microsoft.com/office/officeart/2005/8/layout/StepDownProcess"/>
    <dgm:cxn modelId="{AE9FFCF1-4BB9-4F1E-8A88-E1BA4B4D8E73}" type="presParOf" srcId="{8AC8A287-D6A2-451A-8851-DBCC03E4CFF0}" destId="{1A972546-18B8-40EB-B704-3DCE716816F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FE9B8-8F25-4ACD-B4A2-9E495E312F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48AFE-9A6A-446C-96A8-53A31C0EAE6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Fig1. Train Input Image</a:t>
          </a:r>
          <a:endParaRPr lang="en-US" sz="1200" dirty="0"/>
        </a:p>
      </dgm:t>
    </dgm:pt>
    <dgm:pt modelId="{ADF9FC1B-E012-4D95-A3BC-A1AB09F3713B}" type="parTrans" cxnId="{C8D12830-6F5B-4181-9C93-A9E2C374F74D}">
      <dgm:prSet/>
      <dgm:spPr/>
      <dgm:t>
        <a:bodyPr/>
        <a:lstStyle/>
        <a:p>
          <a:endParaRPr lang="en-US"/>
        </a:p>
      </dgm:t>
    </dgm:pt>
    <dgm:pt modelId="{02FCC5CD-975F-4533-A887-DF653E8A8B1C}" type="sibTrans" cxnId="{C8D12830-6F5B-4181-9C93-A9E2C374F74D}">
      <dgm:prSet/>
      <dgm:spPr/>
      <dgm:t>
        <a:bodyPr/>
        <a:lstStyle/>
        <a:p>
          <a:endParaRPr lang="en-US"/>
        </a:p>
      </dgm:t>
    </dgm:pt>
    <dgm:pt modelId="{99B2D805-D2C2-4541-B21E-306144C9FDD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Fig2 . Test Input Image </a:t>
          </a:r>
          <a:endParaRPr lang="en-US" sz="1200" dirty="0"/>
        </a:p>
      </dgm:t>
    </dgm:pt>
    <dgm:pt modelId="{21520E55-163C-4EBC-AB91-CB71C7FEDF3F}" type="parTrans" cxnId="{4BDDF541-B602-4379-A9EA-C35FB7322759}">
      <dgm:prSet/>
      <dgm:spPr/>
      <dgm:t>
        <a:bodyPr/>
        <a:lstStyle/>
        <a:p>
          <a:endParaRPr lang="en-US"/>
        </a:p>
      </dgm:t>
    </dgm:pt>
    <dgm:pt modelId="{A648A9FF-8E98-40CF-BEAD-C09E967127E0}" type="sibTrans" cxnId="{4BDDF541-B602-4379-A9EA-C35FB7322759}">
      <dgm:prSet/>
      <dgm:spPr/>
      <dgm:t>
        <a:bodyPr/>
        <a:lstStyle/>
        <a:p>
          <a:endParaRPr lang="en-US"/>
        </a:p>
      </dgm:t>
    </dgm:pt>
    <dgm:pt modelId="{4F27F76E-05CD-47B0-A1BA-69B980DA0B9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200" dirty="0" smtClean="0"/>
            <a:t>Output 1 for test and train dataset</a:t>
          </a:r>
          <a:endParaRPr lang="en-US" sz="1200" dirty="0"/>
        </a:p>
      </dgm:t>
    </dgm:pt>
    <dgm:pt modelId="{F9C96C7B-DCFC-4A01-A18A-FEC5CC1B0FF6}" type="parTrans" cxnId="{B205E5B2-ADEE-42FC-97A0-5454E15773D9}">
      <dgm:prSet/>
      <dgm:spPr/>
      <dgm:t>
        <a:bodyPr/>
        <a:lstStyle/>
        <a:p>
          <a:endParaRPr lang="en-US"/>
        </a:p>
      </dgm:t>
    </dgm:pt>
    <dgm:pt modelId="{296D9A36-86E3-4910-8AF6-AB41A5533B72}" type="sibTrans" cxnId="{B205E5B2-ADEE-42FC-97A0-5454E15773D9}">
      <dgm:prSet/>
      <dgm:spPr/>
      <dgm:t>
        <a:bodyPr/>
        <a:lstStyle/>
        <a:p>
          <a:endParaRPr lang="en-US"/>
        </a:p>
      </dgm:t>
    </dgm:pt>
    <dgm:pt modelId="{D2FB0FE3-0F32-4213-B274-4FC4BCE058B7}" type="pres">
      <dgm:prSet presAssocID="{5A2FE9B8-8F25-4ACD-B4A2-9E495E312F0E}" presName="Name0" presStyleCnt="0">
        <dgm:presLayoutVars>
          <dgm:dir/>
          <dgm:resizeHandles val="exact"/>
        </dgm:presLayoutVars>
      </dgm:prSet>
      <dgm:spPr/>
    </dgm:pt>
    <dgm:pt modelId="{5545AB13-E0A7-4CE2-BF96-8CED628055A3}" type="pres">
      <dgm:prSet presAssocID="{47B48AFE-9A6A-446C-96A8-53A31C0EAE6D}" presName="composite" presStyleCnt="0"/>
      <dgm:spPr/>
    </dgm:pt>
    <dgm:pt modelId="{5A43706F-C07D-4132-BC31-777240F32CD1}" type="pres">
      <dgm:prSet presAssocID="{47B48AFE-9A6A-446C-96A8-53A31C0EAE6D}" presName="rect1" presStyleLbl="bgImgPlace1" presStyleIdx="0" presStyleCnt="3" custLinFactNeighborX="-16770" custLinFactNeighborY="-1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AE89B156-1496-44F4-8116-39F85478E2E1}" type="pres">
      <dgm:prSet presAssocID="{47B48AFE-9A6A-446C-96A8-53A31C0EAE6D}" presName="wedgeRectCallout1" presStyleLbl="node1" presStyleIdx="0" presStyleCnt="3" custScaleX="75322" custScaleY="49203" custLinFactNeighborX="-35223" custLinFactNeighborY="7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9D626-90F3-4889-87C5-73D9DE8E9DEB}" type="pres">
      <dgm:prSet presAssocID="{02FCC5CD-975F-4533-A887-DF653E8A8B1C}" presName="sibTrans" presStyleCnt="0"/>
      <dgm:spPr/>
    </dgm:pt>
    <dgm:pt modelId="{26E54A1B-7F3A-4E9C-8CBD-3901F8C72B55}" type="pres">
      <dgm:prSet presAssocID="{99B2D805-D2C2-4541-B21E-306144C9FDDA}" presName="composite" presStyleCnt="0"/>
      <dgm:spPr/>
    </dgm:pt>
    <dgm:pt modelId="{2820B732-7F58-441F-BED6-A98D68D486FB}" type="pres">
      <dgm:prSet presAssocID="{99B2D805-D2C2-4541-B21E-306144C9FDDA}" presName="rect1" presStyleLbl="bgImgPlace1" presStyleIdx="1" presStyleCnt="3" custLinFactNeighborX="43502" custLinFactNeighborY="-16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4696732-F9B9-4862-B430-C7266EBF640C}" type="pres">
      <dgm:prSet presAssocID="{99B2D805-D2C2-4541-B21E-306144C9FDDA}" presName="wedgeRectCallout1" presStyleLbl="node1" presStyleIdx="1" presStyleCnt="3" custScaleX="73914" custScaleY="65107" custLinFactNeighborX="63187" custLinFactNeighborY="17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A220F-1CBE-4D2D-BD87-0A986710E2E5}" type="pres">
      <dgm:prSet presAssocID="{A648A9FF-8E98-40CF-BEAD-C09E967127E0}" presName="sibTrans" presStyleCnt="0"/>
      <dgm:spPr/>
    </dgm:pt>
    <dgm:pt modelId="{8804EF93-9A2C-42E5-A665-668A23CD7225}" type="pres">
      <dgm:prSet presAssocID="{4F27F76E-05CD-47B0-A1BA-69B980DA0B95}" presName="composite" presStyleCnt="0"/>
      <dgm:spPr/>
    </dgm:pt>
    <dgm:pt modelId="{0B67418E-A99F-46F4-8D64-5EFC0B0A6790}" type="pres">
      <dgm:prSet presAssocID="{4F27F76E-05CD-47B0-A1BA-69B980DA0B95}" presName="rect1" presStyleLbl="bgImgPlace1" presStyleIdx="2" presStyleCnt="3" custScaleX="291754" custLinFactNeighborX="10766" custLinFactNeighborY="22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</dgm:spPr>
    </dgm:pt>
    <dgm:pt modelId="{AC9BDBF3-1B4E-448D-A016-BE2C4343CBD4}" type="pres">
      <dgm:prSet presAssocID="{4F27F76E-05CD-47B0-A1BA-69B980DA0B95}" presName="wedgeRectCallout1" presStyleLbl="node1" presStyleIdx="2" presStyleCnt="3" custScaleX="123371" custScaleY="69045" custLinFactX="-83783" custLinFactY="9088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7282D-56E3-4760-969C-5168463F9ADE}" type="presOf" srcId="{99B2D805-D2C2-4541-B21E-306144C9FDDA}" destId="{E4696732-F9B9-4862-B430-C7266EBF640C}" srcOrd="0" destOrd="0" presId="urn:microsoft.com/office/officeart/2008/layout/BendingPictureCaptionList"/>
    <dgm:cxn modelId="{537E3B76-B02C-4086-9802-8F31D37F69DE}" type="presOf" srcId="{47B48AFE-9A6A-446C-96A8-53A31C0EAE6D}" destId="{AE89B156-1496-44F4-8116-39F85478E2E1}" srcOrd="0" destOrd="0" presId="urn:microsoft.com/office/officeart/2008/layout/BendingPictureCaptionList"/>
    <dgm:cxn modelId="{3525D476-6422-462A-B00F-88F91376D9E5}" type="presOf" srcId="{5A2FE9B8-8F25-4ACD-B4A2-9E495E312F0E}" destId="{D2FB0FE3-0F32-4213-B274-4FC4BCE058B7}" srcOrd="0" destOrd="0" presId="urn:microsoft.com/office/officeart/2008/layout/BendingPictureCaptionList"/>
    <dgm:cxn modelId="{C8D12830-6F5B-4181-9C93-A9E2C374F74D}" srcId="{5A2FE9B8-8F25-4ACD-B4A2-9E495E312F0E}" destId="{47B48AFE-9A6A-446C-96A8-53A31C0EAE6D}" srcOrd="0" destOrd="0" parTransId="{ADF9FC1B-E012-4D95-A3BC-A1AB09F3713B}" sibTransId="{02FCC5CD-975F-4533-A887-DF653E8A8B1C}"/>
    <dgm:cxn modelId="{DE729864-6311-4573-82FE-B6FF78DC9B7B}" type="presOf" srcId="{4F27F76E-05CD-47B0-A1BA-69B980DA0B95}" destId="{AC9BDBF3-1B4E-448D-A016-BE2C4343CBD4}" srcOrd="0" destOrd="0" presId="urn:microsoft.com/office/officeart/2008/layout/BendingPictureCaptionList"/>
    <dgm:cxn modelId="{4BDDF541-B602-4379-A9EA-C35FB7322759}" srcId="{5A2FE9B8-8F25-4ACD-B4A2-9E495E312F0E}" destId="{99B2D805-D2C2-4541-B21E-306144C9FDDA}" srcOrd="1" destOrd="0" parTransId="{21520E55-163C-4EBC-AB91-CB71C7FEDF3F}" sibTransId="{A648A9FF-8E98-40CF-BEAD-C09E967127E0}"/>
    <dgm:cxn modelId="{B205E5B2-ADEE-42FC-97A0-5454E15773D9}" srcId="{5A2FE9B8-8F25-4ACD-B4A2-9E495E312F0E}" destId="{4F27F76E-05CD-47B0-A1BA-69B980DA0B95}" srcOrd="2" destOrd="0" parTransId="{F9C96C7B-DCFC-4A01-A18A-FEC5CC1B0FF6}" sibTransId="{296D9A36-86E3-4910-8AF6-AB41A5533B72}"/>
    <dgm:cxn modelId="{09C11F67-62FB-42CF-AA19-E00966D5AB42}" type="presParOf" srcId="{D2FB0FE3-0F32-4213-B274-4FC4BCE058B7}" destId="{5545AB13-E0A7-4CE2-BF96-8CED628055A3}" srcOrd="0" destOrd="0" presId="urn:microsoft.com/office/officeart/2008/layout/BendingPictureCaptionList"/>
    <dgm:cxn modelId="{E78278CE-1657-4B52-A12E-B42DF1C6AE7D}" type="presParOf" srcId="{5545AB13-E0A7-4CE2-BF96-8CED628055A3}" destId="{5A43706F-C07D-4132-BC31-777240F32CD1}" srcOrd="0" destOrd="0" presId="urn:microsoft.com/office/officeart/2008/layout/BendingPictureCaptionList"/>
    <dgm:cxn modelId="{FB97AB2D-CA9B-4F8D-A67C-A599F33D6525}" type="presParOf" srcId="{5545AB13-E0A7-4CE2-BF96-8CED628055A3}" destId="{AE89B156-1496-44F4-8116-39F85478E2E1}" srcOrd="1" destOrd="0" presId="urn:microsoft.com/office/officeart/2008/layout/BendingPictureCaptionList"/>
    <dgm:cxn modelId="{422DFCF2-91CF-43FB-83BC-5078D460F7A2}" type="presParOf" srcId="{D2FB0FE3-0F32-4213-B274-4FC4BCE058B7}" destId="{8D69D626-90F3-4889-87C5-73D9DE8E9DEB}" srcOrd="1" destOrd="0" presId="urn:microsoft.com/office/officeart/2008/layout/BendingPictureCaptionList"/>
    <dgm:cxn modelId="{8065001A-08D6-4484-8A5A-C0837542852C}" type="presParOf" srcId="{D2FB0FE3-0F32-4213-B274-4FC4BCE058B7}" destId="{26E54A1B-7F3A-4E9C-8CBD-3901F8C72B55}" srcOrd="2" destOrd="0" presId="urn:microsoft.com/office/officeart/2008/layout/BendingPictureCaptionList"/>
    <dgm:cxn modelId="{F406B6F2-F74A-433D-B47D-814327468AE2}" type="presParOf" srcId="{26E54A1B-7F3A-4E9C-8CBD-3901F8C72B55}" destId="{2820B732-7F58-441F-BED6-A98D68D486FB}" srcOrd="0" destOrd="0" presId="urn:microsoft.com/office/officeart/2008/layout/BendingPictureCaptionList"/>
    <dgm:cxn modelId="{30BEC977-1A7C-4CC0-9F2F-0104B3A6B2BB}" type="presParOf" srcId="{26E54A1B-7F3A-4E9C-8CBD-3901F8C72B55}" destId="{E4696732-F9B9-4862-B430-C7266EBF640C}" srcOrd="1" destOrd="0" presId="urn:microsoft.com/office/officeart/2008/layout/BendingPictureCaptionList"/>
    <dgm:cxn modelId="{696491FD-A8B0-4EBF-BB45-8DA384D78C4C}" type="presParOf" srcId="{D2FB0FE3-0F32-4213-B274-4FC4BCE058B7}" destId="{ED7A220F-1CBE-4D2D-BD87-0A986710E2E5}" srcOrd="3" destOrd="0" presId="urn:microsoft.com/office/officeart/2008/layout/BendingPictureCaptionList"/>
    <dgm:cxn modelId="{189ECA8F-789F-4254-9490-108E1109FEF7}" type="presParOf" srcId="{D2FB0FE3-0F32-4213-B274-4FC4BCE058B7}" destId="{8804EF93-9A2C-42E5-A665-668A23CD7225}" srcOrd="4" destOrd="0" presId="urn:microsoft.com/office/officeart/2008/layout/BendingPictureCaptionList"/>
    <dgm:cxn modelId="{A69D499C-7729-4A29-8F46-4C85DDB75F64}" type="presParOf" srcId="{8804EF93-9A2C-42E5-A665-668A23CD7225}" destId="{0B67418E-A99F-46F4-8D64-5EFC0B0A6790}" srcOrd="0" destOrd="0" presId="urn:microsoft.com/office/officeart/2008/layout/BendingPictureCaptionList"/>
    <dgm:cxn modelId="{AF504845-5210-4358-9786-7B6A4CFF1236}" type="presParOf" srcId="{8804EF93-9A2C-42E5-A665-668A23CD7225}" destId="{AC9BDBF3-1B4E-448D-A016-BE2C4343CBD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9CF68-3C50-4453-81F7-D7055219E064}">
      <dsp:nvSpPr>
        <dsp:cNvPr id="0" name=""/>
        <dsp:cNvSpPr/>
      </dsp:nvSpPr>
      <dsp:spPr>
        <a:xfrm>
          <a:off x="2375530" y="0"/>
          <a:ext cx="4195481" cy="4195481"/>
        </a:xfrm>
        <a:prstGeom prst="diamond">
          <a:avLst/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5528445F-4E2E-46DB-8145-55982E880BAE}">
      <dsp:nvSpPr>
        <dsp:cNvPr id="0" name=""/>
        <dsp:cNvSpPr/>
      </dsp:nvSpPr>
      <dsp:spPr>
        <a:xfrm>
          <a:off x="2774100" y="398570"/>
          <a:ext cx="1636237" cy="1636237"/>
        </a:xfrm>
        <a:prstGeom prst="roundRect">
          <a:avLst/>
        </a:prstGeom>
        <a:solidFill>
          <a:schemeClr val="bg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Keras</a:t>
          </a:r>
          <a:r>
            <a:rPr lang="en-US" sz="1200" kern="1200" dirty="0" smtClean="0"/>
            <a:t> : </a:t>
          </a:r>
          <a:r>
            <a:rPr lang="en-GB" sz="1200" kern="1200" dirty="0" smtClean="0"/>
            <a:t>This is based on minimal structure that provides a  easy way to create deep learning models based on </a:t>
          </a:r>
          <a:r>
            <a:rPr lang="en-GB" sz="1200" kern="1200" dirty="0" err="1" smtClean="0"/>
            <a:t>TensorFlow</a:t>
          </a:r>
          <a:r>
            <a:rPr lang="en-GB" sz="1200" kern="1200" dirty="0" smtClean="0"/>
            <a:t>.</a:t>
          </a:r>
          <a:endParaRPr lang="en-US" sz="1200" kern="1200" dirty="0"/>
        </a:p>
      </dsp:txBody>
      <dsp:txXfrm>
        <a:off x="2853975" y="478445"/>
        <a:ext cx="1476487" cy="1476487"/>
      </dsp:txXfrm>
    </dsp:sp>
    <dsp:sp modelId="{702336D8-46CB-44A0-B1B5-48745B33EC85}">
      <dsp:nvSpPr>
        <dsp:cNvPr id="0" name=""/>
        <dsp:cNvSpPr/>
      </dsp:nvSpPr>
      <dsp:spPr>
        <a:xfrm>
          <a:off x="4536202" y="398570"/>
          <a:ext cx="1636237" cy="1636237"/>
        </a:xfrm>
        <a:prstGeom prst="roundRect">
          <a:avLst/>
        </a:prstGeom>
        <a:solidFill>
          <a:schemeClr val="bg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NumPy</a:t>
          </a:r>
          <a:r>
            <a:rPr lang="en-GB" sz="1200" kern="1200" dirty="0" smtClean="0"/>
            <a:t> : Using this mathematical and logical operations on arrays can be performed.</a:t>
          </a:r>
          <a:endParaRPr lang="en-US" sz="1200" kern="1200" dirty="0"/>
        </a:p>
      </dsp:txBody>
      <dsp:txXfrm>
        <a:off x="4616077" y="478445"/>
        <a:ext cx="1476487" cy="1476487"/>
      </dsp:txXfrm>
    </dsp:sp>
    <dsp:sp modelId="{0A75DFE7-02AF-4AE6-8E5A-F26EB33CD8DF}">
      <dsp:nvSpPr>
        <dsp:cNvPr id="0" name=""/>
        <dsp:cNvSpPr/>
      </dsp:nvSpPr>
      <dsp:spPr>
        <a:xfrm>
          <a:off x="2774100" y="2160672"/>
          <a:ext cx="1636237" cy="1636237"/>
        </a:xfrm>
        <a:prstGeom prst="roundRect">
          <a:avLst/>
        </a:prstGeom>
        <a:solidFill>
          <a:schemeClr val="bg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 </a:t>
          </a:r>
          <a:r>
            <a:rPr lang="en-GB" sz="1200" kern="1200" dirty="0" err="1" smtClean="0"/>
            <a:t>OpenCV</a:t>
          </a:r>
          <a:r>
            <a:rPr lang="en-GB" sz="1200" kern="1200" dirty="0" smtClean="0"/>
            <a:t> : This mainly focuses on image processing and analysis including features like face and object detection .</a:t>
          </a:r>
          <a:endParaRPr lang="en-US" sz="1200" kern="1200" dirty="0"/>
        </a:p>
      </dsp:txBody>
      <dsp:txXfrm>
        <a:off x="2853975" y="2240547"/>
        <a:ext cx="1476487" cy="1476487"/>
      </dsp:txXfrm>
    </dsp:sp>
    <dsp:sp modelId="{1942D1F5-F0CE-4C5D-B28F-8898A4310310}">
      <dsp:nvSpPr>
        <dsp:cNvPr id="0" name=""/>
        <dsp:cNvSpPr/>
      </dsp:nvSpPr>
      <dsp:spPr>
        <a:xfrm>
          <a:off x="4536202" y="2160672"/>
          <a:ext cx="1636237" cy="1636237"/>
        </a:xfrm>
        <a:prstGeom prst="roundRect">
          <a:avLst/>
        </a:prstGeom>
        <a:solidFill>
          <a:schemeClr val="bg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Matplotlib</a:t>
          </a:r>
          <a:r>
            <a:rPr lang="en-GB" sz="1200" kern="1200" dirty="0" smtClean="0"/>
            <a:t> :  It is used for data visualization and especially for making 2D plots from data in arrays</a:t>
          </a:r>
          <a:endParaRPr lang="en-US" sz="1200" kern="1200" dirty="0"/>
        </a:p>
      </dsp:txBody>
      <dsp:txXfrm>
        <a:off x="4616077" y="2240547"/>
        <a:ext cx="1476487" cy="1476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EB926-B058-43A4-AE62-7F9971B72666}">
      <dsp:nvSpPr>
        <dsp:cNvPr id="0" name=""/>
        <dsp:cNvSpPr/>
      </dsp:nvSpPr>
      <dsp:spPr>
        <a:xfrm rot="5400000">
          <a:off x="1260483" y="1476402"/>
          <a:ext cx="1281310" cy="1458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2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64B77AE4-AB9C-48B6-9C40-F2EB96152601}">
      <dsp:nvSpPr>
        <dsp:cNvPr id="0" name=""/>
        <dsp:cNvSpPr/>
      </dsp:nvSpPr>
      <dsp:spPr>
        <a:xfrm>
          <a:off x="310920" y="12512"/>
          <a:ext cx="2663062" cy="1509810"/>
        </a:xfrm>
        <a:prstGeom prst="roundRect">
          <a:avLst>
            <a:gd name="adj" fmla="val 1667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  <a:ea typeface="+mn-lt"/>
              <a:cs typeface="+mn-lt"/>
            </a:rPr>
            <a:t>Divide your original dataset  into two groups, namely training and   testing sets.  Convert the all of the image data to .tiff format</a:t>
          </a:r>
          <a:r>
            <a:rPr lang="en-GB" sz="1200" b="1" kern="1200" dirty="0" smtClean="0">
              <a:solidFill>
                <a:schemeClr val="tx1"/>
              </a:solidFill>
              <a:ea typeface="+mn-lt"/>
              <a:cs typeface="+mn-lt"/>
            </a:rPr>
            <a:t>.</a:t>
          </a:r>
          <a:endParaRPr lang="en-GB" sz="1200" kern="1200" dirty="0" smtClean="0">
            <a:solidFill>
              <a:schemeClr val="tx1"/>
            </a:solidFill>
            <a:ea typeface="+mn-lt"/>
            <a:cs typeface="+mn-lt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84636" y="86228"/>
        <a:ext cx="2515630" cy="1362378"/>
      </dsp:txXfrm>
    </dsp:sp>
    <dsp:sp modelId="{4D7CE116-AC9B-426B-A01B-15D732A79485}">
      <dsp:nvSpPr>
        <dsp:cNvPr id="0" name=""/>
        <dsp:cNvSpPr/>
      </dsp:nvSpPr>
      <dsp:spPr>
        <a:xfrm>
          <a:off x="3861760" y="182626"/>
          <a:ext cx="1568775" cy="122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792DC-E23F-48B8-ADB1-6FA42B311183}">
      <dsp:nvSpPr>
        <dsp:cNvPr id="0" name=""/>
        <dsp:cNvSpPr/>
      </dsp:nvSpPr>
      <dsp:spPr>
        <a:xfrm rot="5400000">
          <a:off x="3613947" y="3111466"/>
          <a:ext cx="1281310" cy="1458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2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3483DCB2-E3DD-4E3F-9DBF-FC37919F742B}">
      <dsp:nvSpPr>
        <dsp:cNvPr id="0" name=""/>
        <dsp:cNvSpPr/>
      </dsp:nvSpPr>
      <dsp:spPr>
        <a:xfrm>
          <a:off x="2630048" y="1691104"/>
          <a:ext cx="2156972" cy="1509810"/>
        </a:xfrm>
        <a:prstGeom prst="roundRect">
          <a:avLst>
            <a:gd name="adj" fmla="val 1667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Clone git repository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  <a:ea typeface="+mn-lt"/>
              <a:cs typeface="+mn-lt"/>
            </a:rPr>
            <a:t>Entering the image folder, which lies within the train folder.</a:t>
          </a:r>
          <a:endParaRPr lang="en-US" sz="1200" kern="1200" dirty="0"/>
        </a:p>
      </dsp:txBody>
      <dsp:txXfrm>
        <a:off x="2703764" y="1764820"/>
        <a:ext cx="2009540" cy="1362378"/>
      </dsp:txXfrm>
    </dsp:sp>
    <dsp:sp modelId="{34704C54-A253-4633-B068-3BD880AEA3E0}">
      <dsp:nvSpPr>
        <dsp:cNvPr id="0" name=""/>
        <dsp:cNvSpPr/>
      </dsp:nvSpPr>
      <dsp:spPr>
        <a:xfrm>
          <a:off x="5518535" y="1878641"/>
          <a:ext cx="1568775" cy="122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6962E-727E-449E-8E05-0189193A5ED1}">
      <dsp:nvSpPr>
        <dsp:cNvPr id="0" name=""/>
        <dsp:cNvSpPr/>
      </dsp:nvSpPr>
      <dsp:spPr>
        <a:xfrm rot="5400000">
          <a:off x="5819860" y="4502683"/>
          <a:ext cx="1281310" cy="1458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2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DDF2A98C-49AB-4565-98CE-761E8B7942CA}">
      <dsp:nvSpPr>
        <dsp:cNvPr id="0" name=""/>
        <dsp:cNvSpPr/>
      </dsp:nvSpPr>
      <dsp:spPr>
        <a:xfrm>
          <a:off x="4974671" y="3073305"/>
          <a:ext cx="2156972" cy="1509810"/>
        </a:xfrm>
        <a:prstGeom prst="roundRect">
          <a:avLst>
            <a:gd name="adj" fmla="val 1667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  <a:ea typeface="+mn-lt"/>
              <a:cs typeface="+mn-lt"/>
            </a:rPr>
            <a:t>Include the training images in the image folder. Each of the images should be in the .tiff form</a:t>
          </a:r>
          <a:endParaRPr lang="en-US" sz="1200" kern="1200" dirty="0"/>
        </a:p>
      </dsp:txBody>
      <dsp:txXfrm>
        <a:off x="5048387" y="3147021"/>
        <a:ext cx="2009540" cy="1362378"/>
      </dsp:txXfrm>
    </dsp:sp>
    <dsp:sp modelId="{7EC11488-E4A6-4A6A-AE76-805A520D9EE0}">
      <dsp:nvSpPr>
        <dsp:cNvPr id="0" name=""/>
        <dsp:cNvSpPr/>
      </dsp:nvSpPr>
      <dsp:spPr>
        <a:xfrm>
          <a:off x="7428356" y="3574657"/>
          <a:ext cx="1568775" cy="122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72546-18B8-40EB-B704-3DCE716816F7}">
      <dsp:nvSpPr>
        <dsp:cNvPr id="0" name=""/>
        <dsp:cNvSpPr/>
      </dsp:nvSpPr>
      <dsp:spPr>
        <a:xfrm>
          <a:off x="7242161" y="4534499"/>
          <a:ext cx="2156972" cy="1509810"/>
        </a:xfrm>
        <a:prstGeom prst="roundRect">
          <a:avLst>
            <a:gd name="adj" fmla="val 1667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  <a:ea typeface="+mj-lt"/>
              <a:cs typeface="+mj-lt"/>
            </a:rPr>
            <a:t>Open the main</a:t>
          </a:r>
          <a:r>
            <a:rPr lang="en-GB" sz="1200" b="1" i="1" kern="1200" dirty="0" smtClean="0">
              <a:solidFill>
                <a:schemeClr val="tx1"/>
              </a:solidFill>
              <a:ea typeface="+mj-lt"/>
              <a:cs typeface="+mj-lt"/>
            </a:rPr>
            <a:t>.</a:t>
          </a:r>
          <a:r>
            <a:rPr lang="en-GB" sz="1200" i="1" kern="1200" dirty="0" smtClean="0">
              <a:solidFill>
                <a:schemeClr val="tx1"/>
              </a:solidFill>
              <a:ea typeface="+mj-lt"/>
              <a:cs typeface="+mj-lt"/>
            </a:rPr>
            <a:t>py</a:t>
          </a:r>
          <a:r>
            <a:rPr lang="en-GB" sz="1200" kern="1200" dirty="0" smtClean="0">
              <a:solidFill>
                <a:schemeClr val="tx1"/>
              </a:solidFill>
              <a:ea typeface="+mj-lt"/>
              <a:cs typeface="+mj-lt"/>
            </a:rPr>
            <a:t> file and modify the following class  by providing the  correct path details. Run main.py file below are obtained results.</a:t>
          </a:r>
          <a:endParaRPr lang="en-US" sz="1200" kern="1200" dirty="0"/>
        </a:p>
      </dsp:txBody>
      <dsp:txXfrm>
        <a:off x="7315877" y="4608215"/>
        <a:ext cx="2009540" cy="1362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3706F-C07D-4132-BC31-777240F32CD1}">
      <dsp:nvSpPr>
        <dsp:cNvPr id="0" name=""/>
        <dsp:cNvSpPr/>
      </dsp:nvSpPr>
      <dsp:spPr>
        <a:xfrm>
          <a:off x="1010879" y="0"/>
          <a:ext cx="2826176" cy="2260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9B156-1496-44F4-8116-39F85478E2E1}">
      <dsp:nvSpPr>
        <dsp:cNvPr id="0" name=""/>
        <dsp:cNvSpPr/>
      </dsp:nvSpPr>
      <dsp:spPr>
        <a:xfrm>
          <a:off x="1163585" y="2327098"/>
          <a:ext cx="1894572" cy="38935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Fig1. Train Input Image</a:t>
          </a:r>
          <a:endParaRPr lang="en-US" sz="1200" kern="1200" dirty="0"/>
        </a:p>
      </dsp:txBody>
      <dsp:txXfrm>
        <a:off x="1163585" y="2327098"/>
        <a:ext cx="1894572" cy="389357"/>
      </dsp:txXfrm>
    </dsp:sp>
    <dsp:sp modelId="{2820B732-7F58-441F-BED6-A98D68D486FB}">
      <dsp:nvSpPr>
        <dsp:cNvPr id="0" name=""/>
        <dsp:cNvSpPr/>
      </dsp:nvSpPr>
      <dsp:spPr>
        <a:xfrm>
          <a:off x="5823067" y="9"/>
          <a:ext cx="2826176" cy="22609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6732-F9B9-4862-B430-C7266EBF640C}">
      <dsp:nvSpPr>
        <dsp:cNvPr id="0" name=""/>
        <dsp:cNvSpPr/>
      </dsp:nvSpPr>
      <dsp:spPr>
        <a:xfrm>
          <a:off x="6765391" y="2311627"/>
          <a:ext cx="1859156" cy="51521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Fig2 . Test Input Image </a:t>
          </a:r>
          <a:endParaRPr lang="en-US" sz="1200" kern="1200" dirty="0"/>
        </a:p>
      </dsp:txBody>
      <dsp:txXfrm>
        <a:off x="6765391" y="2311627"/>
        <a:ext cx="1859156" cy="515210"/>
      </dsp:txXfrm>
    </dsp:sp>
    <dsp:sp modelId="{0B67418E-A99F-46F4-8D64-5EFC0B0A6790}">
      <dsp:nvSpPr>
        <dsp:cNvPr id="0" name=""/>
        <dsp:cNvSpPr/>
      </dsp:nvSpPr>
      <dsp:spPr>
        <a:xfrm>
          <a:off x="633839" y="3025707"/>
          <a:ext cx="8245483" cy="2260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BDBF3-1B4E-448D-A016-BE2C4343CBD4}">
      <dsp:nvSpPr>
        <dsp:cNvPr id="0" name=""/>
        <dsp:cNvSpPr/>
      </dsp:nvSpPr>
      <dsp:spPr>
        <a:xfrm>
          <a:off x="0" y="5135675"/>
          <a:ext cx="3103147" cy="54637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 1 for test and train dataset</a:t>
          </a:r>
          <a:endParaRPr lang="en-US" sz="1200" kern="1200" dirty="0"/>
        </a:p>
      </dsp:txBody>
      <dsp:txXfrm>
        <a:off x="0" y="5135675"/>
        <a:ext cx="3103147" cy="54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6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0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08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7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1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0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9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9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  <p:sldLayoutId id="21474842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81" y="78377"/>
            <a:ext cx="8825658" cy="3169695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Bahnschrift SemiBold Condensed" panose="020B0502040204020203" pitchFamily="34" charset="0"/>
                <a:ea typeface="+mj-lt"/>
                <a:cs typeface="+mj-lt"/>
              </a:rPr>
              <a:t>Analysis of Laser Speckle            Images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6A99D-0CC1-4B63-8078-791F078CBA4B}"/>
              </a:ext>
            </a:extLst>
          </p:cNvPr>
          <p:cNvSpPr txBox="1"/>
          <p:nvPr/>
        </p:nvSpPr>
        <p:spPr>
          <a:xfrm>
            <a:off x="8857989" y="4919467"/>
            <a:ext cx="31711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>
                <a:cs typeface="Calibri"/>
              </a:rPr>
              <a:t>BY</a:t>
            </a:r>
            <a:endParaRPr lang="en-GB" b="1" i="1" dirty="0">
              <a:cs typeface="Calibri"/>
            </a:endParaRPr>
          </a:p>
          <a:p>
            <a:endParaRPr lang="en-GB" b="1" i="1" dirty="0">
              <a:cs typeface="Calibri"/>
            </a:endParaRPr>
          </a:p>
          <a:p>
            <a:r>
              <a:rPr lang="en-GB" dirty="0">
                <a:latin typeface="Bahnschrift SemiLight SemiConde" pitchFamily="34" charset="0"/>
                <a:cs typeface="Calibri"/>
              </a:rPr>
              <a:t>LENKA AYYAPPA </a:t>
            </a:r>
            <a:r>
              <a:rPr lang="en-GB" dirty="0" smtClean="0">
                <a:latin typeface="Bahnschrift SemiLight SemiConde" pitchFamily="34" charset="0"/>
                <a:cs typeface="Calibri"/>
              </a:rPr>
              <a:t>1801098</a:t>
            </a:r>
            <a:endParaRPr lang="en-GB" dirty="0">
              <a:latin typeface="Bahnschrift SemiLight SemiConde" pitchFamily="34" charset="0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15986-1EA6-4A38-A907-E2649102C17D}"/>
              </a:ext>
            </a:extLst>
          </p:cNvPr>
          <p:cNvSpPr txBox="1"/>
          <p:nvPr/>
        </p:nvSpPr>
        <p:spPr>
          <a:xfrm>
            <a:off x="963330" y="491946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cs typeface="Calibri"/>
              </a:rPr>
              <a:t>PROFESSOR</a:t>
            </a:r>
          </a:p>
          <a:p>
            <a:endParaRPr lang="en-GB" b="1" i="1" dirty="0">
              <a:cs typeface="Calibri"/>
            </a:endParaRPr>
          </a:p>
          <a:p>
            <a:r>
              <a:rPr lang="en-GB" dirty="0" smtClean="0">
                <a:latin typeface="Franklin Gothic Medium" pitchFamily="34" charset="0"/>
                <a:cs typeface="Calibri"/>
              </a:rPr>
              <a:t>Dr . </a:t>
            </a:r>
            <a:r>
              <a:rPr lang="en-GB" dirty="0">
                <a:latin typeface="Franklin Gothic Medium" pitchFamily="34" charset="0"/>
                <a:cs typeface="Calibri"/>
              </a:rPr>
              <a:t>RUSHA PATRA</a:t>
            </a:r>
            <a:r>
              <a:rPr lang="en-GB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7"/>
          <a:stretch/>
        </p:blipFill>
        <p:spPr>
          <a:xfrm>
            <a:off x="782253" y="842087"/>
            <a:ext cx="5592421" cy="2846665"/>
          </a:xfrm>
        </p:spPr>
      </p:pic>
      <p:sp>
        <p:nvSpPr>
          <p:cNvPr id="7" name="TextBox 6"/>
          <p:cNvSpPr txBox="1"/>
          <p:nvPr/>
        </p:nvSpPr>
        <p:spPr>
          <a:xfrm>
            <a:off x="4339395" y="3688752"/>
            <a:ext cx="642620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2 . </a:t>
            </a:r>
            <a:r>
              <a:rPr lang="en-US" sz="1200" dirty="0"/>
              <a:t>Annotated tissue labels, progressive and non-progressive wound regions for the dataset image respectively. The progressive region is marked in red and relatively non progressive region is marked in green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693734"/>
              </p:ext>
            </p:extLst>
          </p:nvPr>
        </p:nvGraphicFramePr>
        <p:xfrm>
          <a:off x="1103313" y="2052638"/>
          <a:ext cx="8947152" cy="271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61102466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405057647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08911912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032632243"/>
                    </a:ext>
                  </a:extLst>
                </a:gridCol>
              </a:tblGrid>
              <a:tr h="54219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</a:t>
                      </a:r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Loss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Dice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Coefficient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err="1" smtClean="0">
                          <a:solidFill>
                            <a:schemeClr val="bg2"/>
                          </a:solidFill>
                        </a:rPr>
                        <a:t>Jacard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</a:t>
                      </a:r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Accuracy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98449"/>
                  </a:ext>
                </a:extLst>
              </a:tr>
              <a:tr h="542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0.4848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0.4953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0.3920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0.9067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5980"/>
                  </a:ext>
                </a:extLst>
              </a:tr>
              <a:tr h="542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0.4823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0.4979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0.3315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0.9132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450971"/>
                  </a:ext>
                </a:extLst>
              </a:tr>
              <a:tr h="542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0.4813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0.4990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0.3325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0.9248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01498"/>
                  </a:ext>
                </a:extLst>
              </a:tr>
              <a:tr h="542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0.3970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0.5015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0.3348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0.9315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accent2"/>
                </a:solidFill>
              </a:rPr>
              <a:t>Optimization :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715" y="1245075"/>
            <a:ext cx="8946541" cy="11396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optimizing the parameters, we used Adaptive Moment estimation ADAM, we minimized the cost function using Adam, which is used to optimize the network at convergence rate.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8241" y="2384750"/>
            <a:ext cx="3673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2"/>
                </a:solidFill>
              </a:rPr>
              <a:t>Conclusion :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0715" y="3237984"/>
            <a:ext cx="7899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got an overall accuracy of 94.71% on 84 training images and 32 validation images of size 256X256.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have used binary cross-entropy as the loss function.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took me approximately 3 hours to train on an 8 GB Windows with a 1.8 GHz Intel Core i5 processor (CPU).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separated the wound labels into progressive and non-progressive parts using the ground truth.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6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C4E2-BD47-42BA-82AE-CE026CAB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34" y="559766"/>
            <a:ext cx="5281160" cy="894565"/>
          </a:xfrm>
        </p:spPr>
        <p:txBody>
          <a:bodyPr/>
          <a:lstStyle/>
          <a:p>
            <a:r>
              <a:rPr lang="en-GB" sz="3200" dirty="0">
                <a:solidFill>
                  <a:schemeClr val="accent2"/>
                </a:solidFill>
                <a:ea typeface="+mj-lt"/>
                <a:cs typeface="+mj-lt"/>
              </a:rPr>
              <a:t>REFERENCES :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DC8B-8A98-418D-AE74-832F14CB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446" y="1454331"/>
            <a:ext cx="8534400" cy="3944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F53A5"/>
              </a:buClr>
            </a:pPr>
            <a:r>
              <a:rPr lang="en-GB" dirty="0" err="1" smtClean="0">
                <a:solidFill>
                  <a:schemeClr val="tx1"/>
                </a:solidFill>
                <a:ea typeface="+mn-lt"/>
                <a:cs typeface="+mn-lt"/>
              </a:rPr>
              <a:t>Ciresan</a:t>
            </a:r>
            <a:r>
              <a:rPr lang="en-GB" dirty="0">
                <a:solidFill>
                  <a:schemeClr val="tx1"/>
                </a:solidFill>
                <a:cs typeface="Calibri"/>
              </a:rPr>
              <a:t>, D.C., Gambardella, L.M., Giusti, A., Schmidhuber, J.: Deep neural networks segment neuronal membranes in electron microscopy images. In: NIPS. pp. 2852–2860 (2012) </a:t>
            </a: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EF53A5"/>
              </a:buClr>
              <a:buNone/>
            </a:pPr>
            <a:endParaRPr lang="en-GB" dirty="0">
              <a:solidFill>
                <a:schemeClr val="tx1"/>
              </a:solidFill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Learn How to Train U-Net On Your Dataset by Sukriti 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P</a:t>
            </a:r>
            <a:r>
              <a:rPr lang="en-GB" dirty="0" smtClean="0">
                <a:solidFill>
                  <a:schemeClr val="tx1"/>
                </a:solidFill>
                <a:ea typeface="+mn-lt"/>
                <a:cs typeface="+mn-lt"/>
              </a:rPr>
              <a:t>aul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U-NET for Biomedical Image Segmentation –Latent </a:t>
            </a:r>
            <a:r>
              <a:rPr lang="en-GB" dirty="0" smtClean="0">
                <a:solidFill>
                  <a:schemeClr val="tx1"/>
                </a:solidFill>
                <a:ea typeface="+mn-lt"/>
                <a:cs typeface="+mn-lt"/>
              </a:rPr>
              <a:t>view</a:t>
            </a:r>
          </a:p>
          <a:p>
            <a:pPr marL="0" indent="0">
              <a:buClr>
                <a:srgbClr val="EF53A5"/>
              </a:buClr>
              <a:buNone/>
            </a:pPr>
            <a:endParaRPr lang="en-GB" dirty="0" smtClean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EF53A5"/>
              </a:buClr>
            </a:pPr>
            <a:r>
              <a:rPr lang="en-GB" dirty="0" smtClean="0">
                <a:solidFill>
                  <a:schemeClr val="tx1"/>
                </a:solidFill>
                <a:cs typeface="Calibri"/>
              </a:rPr>
              <a:t>U-Net</a:t>
            </a:r>
            <a:r>
              <a:rPr lang="en-GB" dirty="0">
                <a:solidFill>
                  <a:schemeClr val="tx1"/>
                </a:solidFill>
                <a:cs typeface="Calibri"/>
              </a:rPr>
              <a:t>: Convolutional Networks for Biomedical Image Segmentation’ by Olaf </a:t>
            </a:r>
            <a:r>
              <a:rPr lang="en-GB" dirty="0" err="1">
                <a:solidFill>
                  <a:schemeClr val="tx1"/>
                </a:solidFill>
                <a:cs typeface="Calibri"/>
              </a:rPr>
              <a:t>RenneBerger</a:t>
            </a:r>
            <a:r>
              <a:rPr lang="en-GB" dirty="0">
                <a:solidFill>
                  <a:schemeClr val="tx1"/>
                </a:solidFill>
                <a:cs typeface="Calibri"/>
              </a:rPr>
              <a:t> et.al.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EF53A5"/>
              </a:buClr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0973" y="2967335"/>
            <a:ext cx="4351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E969-76E1-4EA5-80A9-8EDEA4A2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10492"/>
            <a:ext cx="8534400" cy="49514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smtClean="0"/>
              <a:t>In </a:t>
            </a:r>
            <a:r>
              <a:rPr lang="en-GB" dirty="0"/>
              <a:t>the last two years, deep convolutional networks have outperformed the state of the art in many visual recognition tasks.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While </a:t>
            </a:r>
            <a:r>
              <a:rPr lang="en-GB" dirty="0"/>
              <a:t>convolutional networks have already existed for a long time, their success was limited due to the size of the available training sets and the size of the considered networks.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resolving such issues we present a network and training strategy that relies on the strong use of data augmentation to use the available annotated samples more efficiently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Using </a:t>
            </a:r>
            <a:r>
              <a:rPr lang="en-GB" dirty="0"/>
              <a:t>the same network trained on transmitted light microscopy </a:t>
            </a:r>
            <a:r>
              <a:rPr lang="en-GB" dirty="0" smtClean="0"/>
              <a:t>images . </a:t>
            </a:r>
            <a:endParaRPr lang="en-GB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91B24-030F-42AB-AF3A-F6CE9E1BACAC}"/>
              </a:ext>
            </a:extLst>
          </p:cNvPr>
          <p:cNvSpPr txBox="1"/>
          <p:nvPr/>
        </p:nvSpPr>
        <p:spPr>
          <a:xfrm>
            <a:off x="458030" y="419206"/>
            <a:ext cx="38601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  <a:cs typeface="Calibri"/>
              </a:rPr>
              <a:t>INTRODUCTION</a:t>
            </a:r>
            <a:r>
              <a:rPr lang="en-GB" sz="32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GB" sz="3200" dirty="0">
                <a:solidFill>
                  <a:schemeClr val="accent2"/>
                </a:solidFill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132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D908-7227-475F-8486-F4FF8C38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336"/>
            <a:ext cx="10515600" cy="5604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 smtClean="0">
              <a:ea typeface="+mn-lt"/>
              <a:cs typeface="+mn-lt"/>
            </a:endParaRPr>
          </a:p>
          <a:p>
            <a:r>
              <a:rPr lang="en-GB" dirty="0" smtClean="0">
                <a:ea typeface="+mn-lt"/>
                <a:cs typeface="+mn-lt"/>
              </a:rPr>
              <a:t>U-Net </a:t>
            </a:r>
            <a:r>
              <a:rPr lang="en-GB" dirty="0">
                <a:ea typeface="+mn-lt"/>
                <a:cs typeface="+mn-lt"/>
              </a:rPr>
              <a:t>is more successful than conventional models, in terms of architecture and in terms pixel-based image segmentation formed from convolutional neural network layers</a:t>
            </a:r>
            <a:r>
              <a:rPr lang="en-GB" dirty="0" smtClean="0">
                <a:ea typeface="+mn-lt"/>
                <a:cs typeface="+mn-lt"/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It’s even effective with limited dataset images. </a:t>
            </a:r>
            <a:r>
              <a:rPr lang="en-GB" dirty="0"/>
              <a:t>Moreover, the network is fast. Segmentation of a 512x512 image takes less than a second on a recent GPU. </a:t>
            </a:r>
            <a:endParaRPr lang="en-GB" dirty="0" smtClean="0"/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GB" dirty="0" smtClean="0">
                <a:solidFill>
                  <a:schemeClr val="tx1"/>
                </a:solidFill>
                <a:ea typeface="+mn-lt"/>
                <a:cs typeface="+mn-lt"/>
              </a:rPr>
              <a:t>The 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presentation of this architecture was first realized through the analysis of biomedical </a:t>
            </a:r>
            <a:r>
              <a:rPr lang="en-GB" dirty="0" smtClean="0">
                <a:solidFill>
                  <a:schemeClr val="tx1"/>
                </a:solidFill>
                <a:ea typeface="+mn-lt"/>
                <a:cs typeface="+mn-lt"/>
              </a:rPr>
              <a:t>images</a:t>
            </a:r>
            <a:r>
              <a:rPr lang="en-GB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dirty="0" smtClean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Work is to  do Tumour Segmentation, Analysis and </a:t>
            </a:r>
            <a:r>
              <a:rPr lang="en-GB" dirty="0" smtClean="0">
                <a:ea typeface="+mn-lt"/>
                <a:cs typeface="+mn-lt"/>
              </a:rPr>
              <a:t>Classification .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0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8FC1-DD52-4E39-AAB6-B0BED3CF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52774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2"/>
                </a:solidFill>
                <a:ea typeface="+mj-lt"/>
                <a:cs typeface="+mj-lt"/>
              </a:rPr>
              <a:t>Architecture :</a:t>
            </a:r>
            <a:endParaRPr lang="en-US" sz="3200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25DD-7287-4FED-AB76-7EBBEF01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50683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GB" dirty="0" smtClean="0"/>
          </a:p>
          <a:p>
            <a:r>
              <a:rPr lang="en-GB" sz="1900" dirty="0" smtClean="0"/>
              <a:t>The </a:t>
            </a:r>
            <a:r>
              <a:rPr lang="en-GB" sz="1900" dirty="0"/>
              <a:t>network architecture consists of a contracting </a:t>
            </a:r>
            <a:r>
              <a:rPr lang="en-GB" sz="1900" dirty="0" smtClean="0"/>
              <a:t>path (left) and </a:t>
            </a:r>
            <a:r>
              <a:rPr lang="en-GB" sz="1900" dirty="0"/>
              <a:t>an expansive </a:t>
            </a:r>
            <a:r>
              <a:rPr lang="en-GB" sz="1900" dirty="0" smtClean="0"/>
              <a:t>path (right side).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1900" dirty="0" smtClean="0"/>
              <a:t>The </a:t>
            </a:r>
            <a:r>
              <a:rPr lang="en-GB" sz="1900" dirty="0"/>
              <a:t>contracting path follows the typical architecture of a convolutional network. It consists of the repeated application of two 3x3 </a:t>
            </a:r>
            <a:r>
              <a:rPr lang="en-GB" sz="1900" dirty="0" smtClean="0"/>
              <a:t>convolutions </a:t>
            </a:r>
            <a:r>
              <a:rPr lang="en-GB" sz="1900" dirty="0"/>
              <a:t>each followed by a rectified linear unit </a:t>
            </a:r>
            <a:r>
              <a:rPr lang="en-GB" sz="1900" dirty="0" smtClean="0"/>
              <a:t>and </a:t>
            </a:r>
            <a:r>
              <a:rPr lang="en-GB" sz="1900" dirty="0"/>
              <a:t>a 2x2 max pooling operation with stride 2 for down sampling . At each down sampling step we double the number of feature channels</a:t>
            </a:r>
            <a:r>
              <a:rPr lang="en-GB" sz="1900" dirty="0" smtClean="0"/>
              <a:t>.</a:t>
            </a:r>
          </a:p>
          <a:p>
            <a:endParaRPr lang="en-GB" sz="1900" dirty="0"/>
          </a:p>
          <a:p>
            <a:r>
              <a:rPr lang="en-GB" sz="1900" dirty="0"/>
              <a:t>Every step in the expansive path consists of an up sampling of the feature map followed by a </a:t>
            </a:r>
            <a:r>
              <a:rPr lang="en-GB" sz="1900" dirty="0" smtClean="0"/>
              <a:t>    2x2  convolution that </a:t>
            </a:r>
            <a:r>
              <a:rPr lang="en-GB" sz="1900" dirty="0"/>
              <a:t>halves the number of feature channels, a concatenation with the correspondingly cropped feature map from the contracting path, and two 3x3 convolutions, each followed by a </a:t>
            </a:r>
            <a:r>
              <a:rPr lang="en-GB" sz="1900" dirty="0" err="1" smtClean="0"/>
              <a:t>ReLU</a:t>
            </a:r>
            <a:r>
              <a:rPr lang="en-GB" sz="1900" dirty="0" smtClean="0"/>
              <a:t> .</a:t>
            </a:r>
          </a:p>
          <a:p>
            <a:pPr marL="0" indent="0">
              <a:buNone/>
            </a:pPr>
            <a:endParaRPr lang="en-GB" sz="19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GB" sz="1900" dirty="0"/>
              <a:t>The cropping is necessary due to the loss of border pixels in every convolution. At the final layer a 1x1 convolution is used to map each 64-component feature vector to the desired number of classes</a:t>
            </a:r>
            <a:r>
              <a:rPr lang="en-GB" sz="1900" dirty="0" smtClean="0"/>
              <a:t>. </a:t>
            </a:r>
            <a:endParaRPr lang="en-US" sz="1900" dirty="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E292-147F-4EFE-B429-84B2A80F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125"/>
            <a:ext cx="10515600" cy="5684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i="1" dirty="0">
                <a:ea typeface="+mn-lt"/>
                <a:cs typeface="+mn-lt"/>
              </a:rPr>
              <a:t>U-NET</a:t>
            </a:r>
            <a:r>
              <a:rPr lang="en-GB" dirty="0">
                <a:ea typeface="+mn-lt"/>
                <a:cs typeface="+mn-lt"/>
              </a:rPr>
              <a:t> architecture looks like the letter” ”U’ which derives its name.</a:t>
            </a:r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9788AFC-2019-4D77-AADE-B78C7A86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76" y="1224078"/>
            <a:ext cx="5783676" cy="48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accent2"/>
                </a:solidFill>
              </a:rPr>
              <a:t>Libraries Required :</a:t>
            </a:r>
            <a:endParaRPr lang="en-IN" sz="32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623762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1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03588"/>
              </p:ext>
            </p:extLst>
          </p:nvPr>
        </p:nvGraphicFramePr>
        <p:xfrm>
          <a:off x="592184" y="182880"/>
          <a:ext cx="10789920" cy="667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1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081781"/>
              </p:ext>
            </p:extLst>
          </p:nvPr>
        </p:nvGraphicFramePr>
        <p:xfrm>
          <a:off x="684211" y="685800"/>
          <a:ext cx="8904631" cy="5682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5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96778"/>
            <a:ext cx="8534400" cy="45555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After obtaining the results of stage1 like ground truth ,prediction by using the test and train dataset we will be doing stage2.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In stage2 we take input as wound segmented images of previous step and output will be the image which is given as ground truth . Here ground truth is used as target output.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Now in that four classes are present and we remove healthy tissue class and background part then we are left with progressive and non –progressive part.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1012</TotalTime>
  <Words>754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Rounded MT Bold</vt:lpstr>
      <vt:lpstr>Bahnschrift SemiBold Condensed</vt:lpstr>
      <vt:lpstr>Bahnschrift SemiLight SemiConde</vt:lpstr>
      <vt:lpstr>Calibri</vt:lpstr>
      <vt:lpstr>Calibri Light</vt:lpstr>
      <vt:lpstr>Century Gothic</vt:lpstr>
      <vt:lpstr>Franklin Gothic Medium</vt:lpstr>
      <vt:lpstr>Wingdings 3</vt:lpstr>
      <vt:lpstr>Ion</vt:lpstr>
      <vt:lpstr>Analysis of Laser Speckle            Images</vt:lpstr>
      <vt:lpstr>PowerPoint Presentation</vt:lpstr>
      <vt:lpstr>PowerPoint Presentation</vt:lpstr>
      <vt:lpstr>Architecture :</vt:lpstr>
      <vt:lpstr>PowerPoint Presentation</vt:lpstr>
      <vt:lpstr>Libraries Required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:</vt:lpstr>
      <vt:lpstr>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Ayyappa Lenka</dc:creator>
  <cp:lastModifiedBy>Ayyappa Lenka</cp:lastModifiedBy>
  <cp:revision>680</cp:revision>
  <cp:lastPrinted>2021-11-30T13:38:25Z</cp:lastPrinted>
  <dcterms:created xsi:type="dcterms:W3CDTF">2021-09-29T12:54:11Z</dcterms:created>
  <dcterms:modified xsi:type="dcterms:W3CDTF">2021-11-30T19:50:57Z</dcterms:modified>
</cp:coreProperties>
</file>