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 varScale="1">
        <p:scale>
          <a:sx n="36" d="100"/>
          <a:sy n="36" d="100"/>
        </p:scale>
        <p:origin x="-33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FEE3-1D77-447B-A44A-28301B38C1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F6CD-5401-4685-86FC-EC3756F0B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yyappa Gundu\Desktop\dockerize\Dive into Docker\fig1_what_is_docker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7138"/>
            <a:ext cx="25241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yyappa Gundu\Desktop\dockerize\Dive into Docker\fig2_why_we_use_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99428"/>
            <a:ext cx="5707207" cy="50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9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yyappa Gundu\Desktop\dockerize\Manipulating_containers_with_the dockers\fig4_override_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7745"/>
            <a:ext cx="856456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27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Docker override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00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yyappa Gundu\Desktop\dockerize\Manipulating_containers_with_the dockers\fig5_busybox_image_override_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265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685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Explanation for </a:t>
            </a:r>
            <a:r>
              <a:rPr lang="en-US" b="1" dirty="0" err="1" smtClean="0"/>
              <a:t>Busybox</a:t>
            </a:r>
            <a:r>
              <a:rPr lang="en-US" b="1" dirty="0" smtClean="0"/>
              <a:t>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Commands: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3364" y="838200"/>
            <a:ext cx="851823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Override command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busybox</a:t>
            </a:r>
            <a:r>
              <a:rPr lang="en-US" dirty="0" smtClean="0"/>
              <a:t> echo hi there</a:t>
            </a:r>
          </a:p>
          <a:p>
            <a:r>
              <a:rPr lang="en-US" dirty="0" smtClean="0"/>
              <a:t>Listing all running containers: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-&gt;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–all</a:t>
            </a:r>
          </a:p>
          <a:p>
            <a:r>
              <a:rPr lang="en-US" dirty="0" smtClean="0"/>
              <a:t>Delete all stopped containers: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docker</a:t>
            </a:r>
            <a:r>
              <a:rPr lang="en-US" dirty="0" smtClean="0"/>
              <a:t> system prune</a:t>
            </a:r>
          </a:p>
          <a:p>
            <a:r>
              <a:rPr lang="en-US" dirty="0" smtClean="0"/>
              <a:t>Logs of a container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docker</a:t>
            </a:r>
            <a:r>
              <a:rPr lang="en-US" dirty="0" smtClean="0"/>
              <a:t> logs </a:t>
            </a:r>
            <a:r>
              <a:rPr lang="en-US" dirty="0" err="1" smtClean="0"/>
              <a:t>containerId</a:t>
            </a:r>
            <a:endParaRPr lang="en-US" dirty="0" smtClean="0"/>
          </a:p>
          <a:p>
            <a:r>
              <a:rPr lang="en-US" dirty="0" smtClean="0"/>
              <a:t>Executing command in a running container: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exec –it &lt;container id&gt; 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Isolation of a container: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terminal: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–it </a:t>
            </a:r>
            <a:r>
              <a:rPr lang="en-US" dirty="0" err="1" smtClean="0"/>
              <a:t>busybox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terminal: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run –it </a:t>
            </a:r>
            <a:r>
              <a:rPr lang="en-US" dirty="0" err="1" smtClean="0"/>
              <a:t>busybox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terminal: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Now go to 1</a:t>
            </a:r>
            <a:r>
              <a:rPr lang="en-US" baseline="30000" dirty="0" smtClean="0"/>
              <a:t>st</a:t>
            </a:r>
            <a:r>
              <a:rPr lang="en-US" dirty="0" smtClean="0"/>
              <a:t> terminal</a:t>
            </a:r>
          </a:p>
          <a:p>
            <a:r>
              <a:rPr lang="en-US" dirty="0"/>
              <a:t>t</a:t>
            </a:r>
            <a:r>
              <a:rPr lang="en-US" dirty="0" smtClean="0"/>
              <a:t>ouch </a:t>
            </a:r>
            <a:r>
              <a:rPr lang="en-US" dirty="0" err="1" smtClean="0"/>
              <a:t>hithere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865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Building Images</a:t>
            </a:r>
            <a:endParaRPr lang="en-US" sz="2000" b="1" dirty="0"/>
          </a:p>
        </p:txBody>
      </p:sp>
      <p:pic>
        <p:nvPicPr>
          <p:cNvPr id="11266" name="Picture 2" descr="C:\Users\Ayyappa Gundu\Desktop\dockerize\PART3_Building_custom_images\fig1_creating a docker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295400"/>
            <a:ext cx="675481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581400"/>
            <a:ext cx="30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Docker file is a plain text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191000"/>
            <a:ext cx="593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Docker file is going to define how our container behaves.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362" y="457200"/>
            <a:ext cx="1924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Docker File Flow</a:t>
            </a:r>
            <a:endParaRPr lang="en-US" sz="2000" b="1" dirty="0"/>
          </a:p>
        </p:txBody>
      </p:sp>
      <p:pic>
        <p:nvPicPr>
          <p:cNvPr id="12290" name="Picture 2" descr="C:\Users\Ayyappa Gundu\Desktop\dockerize\PART3_Building_custom_images\fig2_Flow_docker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4029076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yyappa Gundu\Desktop\dockerize\PART3_Building_custom_images\fig3_Docker_file_tear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40" y="2819400"/>
            <a:ext cx="496252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51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yyappa Gundu\Desktop\dockerize\PART3_Building_custom_images\fig4_whats a base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32"/>
            <a:ext cx="8583613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yyappa Gundu\Desktop\dockerize\PART3_Building_custom_images\fig5_How do you install google chrome with no operating sys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1200"/>
            <a:ext cx="403860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Ayyappa Gundu\Desktop\dockerize\PART3_Building_custom_images\fig6_How do you install google chrome with no operating system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497832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60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yyappa Gundu\Desktop\dockerize\PART3_Building_custom_images\fig8_build_process_indetai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40" y="1524000"/>
            <a:ext cx="853598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3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Internal of Docker: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0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yyappa Gundu\Desktop\dockerize\PART3_Building_custom_images\fig9_build_process_indetai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4551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609600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yyappa Gundu\Desktop\dockerize\PART3_Building_custom_images\fig10_build_process_indetail_c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526462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609600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9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yyappa Gundu\Desktop\dockerize\PART3_Building_custom_images\fig11_build_process_indetail_cmd_1_final_bui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4588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09600"/>
            <a:ext cx="78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3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yyappa Gundu\Desktop\dockerize\Dive into Docker\fig3_why_use_docker_defin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41216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yyappa Gundu\Desktop\dockerize\Dive into Docker\fig4_docker_ecosys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2514600"/>
            <a:ext cx="8421687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9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yyappa Gundu\Desktop\dockerize\PART3_Building_custom_images\fig12_Tagging an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6363"/>
            <a:ext cx="8431213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4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yyappa Gundu\Desktop\dockerize\PART4_MAKING_REAL_PROJECTS_WITH_DOCKER\fig5_2nd_error_solution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5697538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2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C:\Users\Ayyappa Gundu\Desktop\dockerize\PART4_MAKING_REAL_PROJECTS_WITH_DOCKER\fig6_error_port routing_solution_cropped_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2486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685800"/>
            <a:ext cx="21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Routing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5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yyappa Gundu\Desktop\dockerize\PART4_MAKING_REAL_PROJECTS_WITH_DOCKER\fig6_error_docker run port mappin_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82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838200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Docker run command: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00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752600"/>
            <a:ext cx="32004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47244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1752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Python web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1300" y="2500745"/>
            <a:ext cx="1752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200400"/>
            <a:ext cx="723900" cy="13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4567" y="1295400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computer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4736" y="1992868"/>
            <a:ext cx="393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 for connecting these containers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2667000"/>
            <a:ext cx="3531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Docker </a:t>
            </a:r>
            <a:r>
              <a:rPr lang="en-US" dirty="0" err="1" smtClean="0"/>
              <a:t>Docker</a:t>
            </a:r>
            <a:r>
              <a:rPr lang="en-US" dirty="0" smtClean="0"/>
              <a:t> CLI’s Network </a:t>
            </a:r>
          </a:p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1398" y="3505200"/>
            <a:ext cx="214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7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yyappa Gundu\Desktop\dockerize\PART5_docker_compose_images\fig1_docker_comp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48196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8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yyappa Gundu\Desktop\dockerize\PART5_docker_compose_images\fig2_docker_build_to_compose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7888" y="1701800"/>
            <a:ext cx="94773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0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yyappa Gundu\Desktop\dockerize\PART5_docker_compose_images\fig3_docker_compose_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1144588"/>
            <a:ext cx="7697788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84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yyappa Gundu\Desktop\dockerize\PART5_docker_compose_images\fig4_stopping_docker_compose_contai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16038"/>
            <a:ext cx="53721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9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yyappa Gundu\Desktop\dockerize\PART5_docker_compose_images\fig5_Automatic_container_resta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355725"/>
            <a:ext cx="5726112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yyappa Gundu\Desktop\dockerize\PART5_docker_compose_images\fig6_Restart_polic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09975"/>
            <a:ext cx="54673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98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yyappa Gundu\Desktop\dockerize\Dive into Docker\fig5_image_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858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838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Relation ship between Image and container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2416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yyappa Gundu\Desktop\dockerize\PART5_docker_compose_images\fig7_Docker_volu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2" y="304800"/>
            <a:ext cx="7326313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yyappa Gundu\Desktop\dockerize\PART5_docker_compose_images\fig8_Docker_volumes_r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" y="3962400"/>
            <a:ext cx="892651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5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yyappa Gundu\Desktop\dockerize\PART5_docker_compose_images\fig9_docker_compose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3375" y="-7620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yyappa Gundu\Desktop\dockerize\Dive into Docker\fig6_using_docker_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521732"/>
            <a:ext cx="8697913" cy="29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52400"/>
            <a:ext cx="47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Running Hello World Program using Docker </a:t>
            </a:r>
            <a:endParaRPr lang="en-US" b="1" dirty="0"/>
          </a:p>
        </p:txBody>
      </p:sp>
      <p:pic>
        <p:nvPicPr>
          <p:cNvPr id="4099" name="Picture 3" descr="C:\Users\Ayyappa Gundu\Desktop\dockerize\Dive into Docker\fig7_using_docker_clien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3657601"/>
            <a:ext cx="896389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yyappa Gundu\Desktop\dockerize\Dive into Docker\fig12_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7127"/>
            <a:ext cx="4953000" cy="47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yyappa Gundu\Desktop\dockerize\Dive into Docker\fig13_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665019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Background for a container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69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yyappa Gundu\Desktop\dockerize\Dive into Docker\fig14_Image_container_relationsh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1600200"/>
            <a:ext cx="904081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8281" y="533400"/>
            <a:ext cx="433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 ship between Image and container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7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yyappa Gundu\Desktop\dockerize\Manipulating_containers_with_the dockers\fig1_Docker_running_det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86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5334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Docker in Detail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881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yyappa Gundu\Desktop\dockerize\Manipulating_containers_with_the dockers\fig2_How_Hello_world_program_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219200"/>
            <a:ext cx="904081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13790" y="609600"/>
            <a:ext cx="3763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Hello World Program Works: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201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yyappa Gundu\Desktop\dockerize\Manipulating_containers_with_the dockers\fig3_how_hello_world_program_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9796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Copying the snapshot of the image to the hard drive.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37504"/>
            <a:ext cx="797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hello-world command should be given in running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8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219</Words>
  <Application>Microsoft Office PowerPoint</Application>
  <PresentationFormat>On-screen Show (4:3)</PresentationFormat>
  <Paragraphs>56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Ayyappa Gundu</dc:creator>
  <cp:lastModifiedBy>Ayyappa Gundu</cp:lastModifiedBy>
  <cp:revision>14</cp:revision>
  <dcterms:created xsi:type="dcterms:W3CDTF">2019-01-29T14:19:53Z</dcterms:created>
  <dcterms:modified xsi:type="dcterms:W3CDTF">2019-01-30T19:05:57Z</dcterms:modified>
</cp:coreProperties>
</file>