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9"/>
  </p:notesMasterIdLst>
  <p:handoutMasterIdLst>
    <p:handoutMasterId r:id="rId10"/>
  </p:handoutMasterIdLst>
  <p:sldIdLst>
    <p:sldId id="400" r:id="rId3"/>
    <p:sldId id="403" r:id="rId4"/>
    <p:sldId id="405" r:id="rId5"/>
    <p:sldId id="410" r:id="rId6"/>
    <p:sldId id="406" r:id="rId7"/>
    <p:sldId id="4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1" autoAdjust="0"/>
  </p:normalViewPr>
  <p:slideViewPr>
    <p:cSldViewPr snapToGrid="0">
      <p:cViewPr varScale="1">
        <p:scale>
          <a:sx n="86" d="100"/>
          <a:sy n="86" d="100"/>
        </p:scale>
        <p:origin x="282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B0CBB4-2F1A-482B-95EC-52F0E94F2B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E681-0059-4C4B-8262-6DE92F6443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E9C9-A030-48DC-B12B-A55139B28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BDAD-131B-4B29-9B41-A2AD2C28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8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5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08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37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35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BC81B667-A22E-464A-BC35-97796C03E8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313074"/>
            <a:ext cx="1218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Instructor: Rex Jones II</a:t>
            </a:r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EE020CF5-B363-4F78-BCBA-A3C5F1AD4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testng.org/doc/ant.html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testng.org/doc/maven.html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://wiki.netbeans.org/TestNG#Installation" TargetMode="External"/><Relationship Id="rId5" Type="http://schemas.openxmlformats.org/officeDocument/2006/relationships/hyperlink" Target="http://testng.org/doc/idea.html" TargetMode="Externa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6.xml"/><Relationship Id="rId9" Type="http://schemas.openxmlformats.org/officeDocument/2006/relationships/hyperlink" Target="https://tinyurl.com/Steps-To-Install-TestNG-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How To Install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C3E0C7-C526-402C-B39F-C2DFB3FB98E6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767"/>
            <a:ext cx="8840739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Various Ways To Install TestNG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Install TestNG Using Eclipse Marketplace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Install TestNG Using Eclipse’s Install New Software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Various Ways To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Install TestNG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3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Various Ways To </a:t>
            </a:r>
            <a:br>
              <a:rPr lang="en-US" dirty="0"/>
            </a:br>
            <a:r>
              <a:rPr lang="en-US" dirty="0"/>
              <a:t>Install TestNG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504"/>
            <a:ext cx="8840739" cy="5355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Compatible IDE’s</a:t>
            </a: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Eclipse</a:t>
            </a: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NetBeans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IntelliJ IDEA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Build Tools</a:t>
            </a: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Ant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Maven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Command Line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Download TestNG Jars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How To Install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 Using Eclipse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03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06232"/>
            <a:ext cx="8840739" cy="5355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 IntelliJ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hlinkClick r:id="rId5" tooltip="IntelliJ IDEA"/>
              </a:rPr>
              <a:t>http://testng.org/doc/idea.html 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 NetBeans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hlinkClick r:id="rId6" tooltip="NetBeans"/>
              </a:rPr>
              <a:t>http://wiki.netbeans.org/TestNG#Installation 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 Maven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hlinkClick r:id="rId7" tooltip="Maven Build Tool"/>
              </a:rPr>
              <a:t>http://testng.org/doc/maven.html 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 Ant Task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hlinkClick r:id="rId8" tooltip="Ant Build Tool"/>
              </a:rPr>
              <a:t>http://testng.org/doc/ant.html 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 Eclipse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hlinkClick r:id="rId9" tooltip="Steps To Install TestNG"/>
              </a:rPr>
              <a:t>https://tinyurl.com/Steps-To-Install-TestNG-Doc 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2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</TotalTime>
  <Words>64</Words>
  <Application>Microsoft Office PowerPoint</Application>
  <PresentationFormat>Widescreen</PresentationFormat>
  <Paragraphs>61</Paragraphs>
  <Slides>6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Chapter 2</vt:lpstr>
      <vt:lpstr>PowerPoint Presentation</vt:lpstr>
      <vt:lpstr>Various Ways To  Install TestNG</vt:lpstr>
      <vt:lpstr>PowerPoint Presentation</vt:lpstr>
      <vt:lpstr>Reference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772</cp:revision>
  <dcterms:created xsi:type="dcterms:W3CDTF">2016-08-27T11:26:48Z</dcterms:created>
  <dcterms:modified xsi:type="dcterms:W3CDTF">2019-01-19T07:00:37Z</dcterms:modified>
</cp:coreProperties>
</file>