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12" name="Google Shape;3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8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Introduction To </a:t>
            </a:r>
            <a:b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Annotations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3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8840739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TestNG Annotations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Add TestNG Annotations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TestNG Configuration Annotations 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What Are TestNG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Annotations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What Are TestNG</a:t>
            </a:r>
            <a:br>
              <a:rPr lang="en-US"/>
            </a:br>
            <a:r>
              <a:rPr lang="en-US"/>
              <a:t>Annotations</a:t>
            </a: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677333" y="1389504"/>
            <a:ext cx="8840739" cy="53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Pre-Condition(s)</a:t>
            </a:r>
            <a:endParaRPr/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Condition(s)</a:t>
            </a:r>
            <a:endParaRPr/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Post-Condition(s) </a:t>
            </a:r>
            <a:endParaRPr/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What Are TestNG</a:t>
            </a:r>
            <a:br>
              <a:rPr lang="en-US"/>
            </a:br>
            <a:r>
              <a:rPr lang="en-US"/>
              <a:t>Annotations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1"/>
          </p:nvPr>
        </p:nvSpPr>
        <p:spPr>
          <a:xfrm>
            <a:off x="677333" y="1389504"/>
            <a:ext cx="8840739" cy="53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Pre-Condition(s)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@BeforeSuite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@BeforeTest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@BeforeClass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@BeforeMethod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02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Condition(s) - @Test</a:t>
            </a:r>
            <a:endParaRPr/>
          </a:p>
          <a:p>
            <a:pPr marL="342900" lvl="0" indent="-302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Post-Condition(s)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@AfterSuite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@AfterTest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@AfterClass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8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@AfterMethod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02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How To Add TestNG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Annotations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Configuration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Annotations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Annotations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Execution Flow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3532469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91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3</vt:lpstr>
      <vt:lpstr>PowerPoint Presentation</vt:lpstr>
      <vt:lpstr>What Are TestNG Annotations</vt:lpstr>
      <vt:lpstr>What Are TestNG Annotations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4</cp:revision>
  <dcterms:modified xsi:type="dcterms:W3CDTF">2019-02-24T05:31:10Z</dcterms:modified>
</cp:coreProperties>
</file>