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9C70D-9390-4B24-BDB1-F0FA25450629}">
  <a:tblStyle styleId="{0EC9C70D-9390-4B24-BDB1-F0FA25450629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88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22" name="Google Shape;3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book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hyperlink" Target="https://tinyurl.com/TestNG-Getting-Started-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15824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XML File</a:t>
            </a:r>
            <a:br>
              <a:rPr lang="en-US" sz="5400" b="1" i="0" u="none" strike="noStrike" cap="none" dirty="0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4400" b="1" i="0" u="none" strike="noStrike" cap="none" dirty="0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</a:t>
            </a:r>
            <a:r>
              <a:rPr lang="en-US" sz="36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dirty="0"/>
              <a:t>Chapter 4</a:t>
            </a:r>
            <a:endParaRPr dirty="0"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8840739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xml File For TestNG Suite, Test, Class, &amp; Method Tags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Decide Which TestNG Annotations We Choose For Testing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View xml File For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Tags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0" y="2134598"/>
            <a:ext cx="1159764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Which Annotation(s)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Do We Choose For Testing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40"/>
          <p:cNvGraphicFramePr/>
          <p:nvPr/>
        </p:nvGraphicFramePr>
        <p:xfrm>
          <a:off x="1041400" y="917786"/>
          <a:ext cx="7858775" cy="5400140"/>
        </p:xfrm>
        <a:graphic>
          <a:graphicData uri="http://schemas.openxmlformats.org/drawingml/2006/table">
            <a:tbl>
              <a:tblPr firstRow="1" bandRow="1">
                <a:noFill/>
                <a:tableStyleId>{0EC9C70D-9390-4B24-BDB1-F0FA25450629}</a:tableStyleId>
              </a:tblPr>
              <a:tblGrid>
                <a:gridCol w="23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Annotations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@BeforeSuite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before any method in a given &lt;suite&gt; is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None/>
                      </a:pPr>
                      <a:r>
                        <a:rPr lang="en-US" sz="1600"/>
                        <a:t>@AfterSuite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after all the test methods in a given &lt;suite&gt; have been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@BeforeTest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before any method in a given &lt;test&gt; is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@AfterTest</a:t>
                      </a: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after all the test methods in a given &lt;test&gt; have been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@BeforeClass</a:t>
                      </a: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before the first method on the current test class is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@AfterClass</a:t>
                      </a: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after the last test method on the current class is run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@BeforeMethod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before each test method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@AfterMethod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methods that will be run after every test method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@Test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Annotates a method as a test method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8" name="Google Shape;318;p40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Annotations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Reference Links</a:t>
            </a:r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1"/>
          </p:nvPr>
        </p:nvSpPr>
        <p:spPr>
          <a:xfrm>
            <a:off x="677333" y="1106232"/>
            <a:ext cx="8840739" cy="535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Generation Java Testing TestNG and Advanced Concepts</a:t>
            </a:r>
            <a:b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http://testng.org/doc/book.html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Getting Started With TestNG (A Java Test Framework)</a:t>
            </a:r>
            <a:b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u="sng">
                <a:solidFill>
                  <a:schemeClr val="hlink"/>
                </a:solidFill>
                <a:hlinkClick r:id="rId4"/>
              </a:rPr>
              <a:t>https://tinyurl.com/TestNG-Getting-Started-Book</a:t>
            </a:r>
            <a:r>
              <a:rPr lang="en-US" sz="2400"/>
              <a:t>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26" name="Google Shape;326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Chapter 4</vt:lpstr>
      <vt:lpstr>PowerPoint Presentation</vt:lpstr>
      <vt:lpstr>PowerPoint Presentation</vt:lpstr>
      <vt:lpstr>PowerPoint Presentation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3</cp:revision>
  <dcterms:modified xsi:type="dcterms:W3CDTF">2019-02-24T05:42:33Z</dcterms:modified>
</cp:coreProperties>
</file>