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52"/>
  </p:normalViewPr>
  <p:slideViewPr>
    <p:cSldViewPr snapToGrid="0" snapToObjects="1">
      <p:cViewPr varScale="1">
        <p:scale>
          <a:sx n="63" d="100"/>
          <a:sy n="6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i="1" u="sng">
              <a:solidFill>
                <a:srgbClr val="FF0000"/>
              </a:solidFill>
            </a:endParaRPr>
          </a:p>
        </p:txBody>
      </p:sp>
      <p:sp>
        <p:nvSpPr>
          <p:cNvPr id="290" name="Google Shape;29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0" name="Google Shape;110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7EC0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5" name="Google Shape;175;p2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6" name="Google Shape;176;p2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7" name="Google Shape;177;p2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78" name="Google Shape;178;p2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79" name="Google Shape;179;p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181" name="Google Shape;181;p2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182" name="Google Shape;182;p2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83" name="Google Shape;183;p2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21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Georgia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Google Shape;34;p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" name="Google Shape;36;p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7" name="Google Shape;37;p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8" name="Google Shape;38;p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40" name="Google Shape;40;p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41" name="Google Shape;41;p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2" name="Google Shape;42;p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Georgia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Georgia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eorgia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eorg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9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2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45" name="Google Shape;245;p2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7EC0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0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3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60" name="Google Shape;260;p3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34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77" name="Google Shape;277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Georgia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eorgia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eorg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"/>
          <p:cNvSpPr txBox="1"/>
          <p:nvPr/>
        </p:nvSpPr>
        <p:spPr>
          <a:xfrm>
            <a:off x="-24937" y="4313074"/>
            <a:ext cx="121888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Instructor: Rex Jones II</a:t>
            </a:r>
            <a:endParaRPr/>
          </a:p>
        </p:txBody>
      </p:sp>
      <p:pic>
        <p:nvPicPr>
          <p:cNvPr id="27" name="Google Shape;27;p1" descr="https://lh6.googleusercontent.com/ZMtJmPWJGZOLLJ2NGduiXENl39TfxMcLim5oN2bArQnIuD6bOgsIYh8_K9INfBgWCzhVGMFNnL-qgGOyHYcNT6Hj1IR9Y43cBduqDe9tT4eh11nGpxzkd6kDjjE8Sl0xNozy9UAq-jc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" y="-8467"/>
            <a:ext cx="1981200" cy="6180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7" name="Google Shape;147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148;p1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" name="Google Shape;149;p1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50" name="Google Shape;150;p1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1" name="Google Shape;151;p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153" name="Google Shape;153;p1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154" name="Google Shape;154;p1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5" name="Google Shape;155;p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2" name="Google Shape;162;p18" descr="https://lh6.googleusercontent.com/ZMtJmPWJGZOLLJ2NGduiXENl39TfxMcLim5oN2bArQnIuD6bOgsIYh8_K9INfBgWCzhVGMFNnL-qgGOyHYcNT6Hj1IR9Y43cBduqDe9tT4eh11nGpxzkd6kDjjE8Sl0xNozy9UAq-jc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" y="-8467"/>
            <a:ext cx="1981200" cy="6180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/>
        </p:nvSpPr>
        <p:spPr>
          <a:xfrm>
            <a:off x="0" y="2134598"/>
            <a:ext cx="121920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Priority </a:t>
            </a:r>
            <a:br>
              <a:rPr lang="en-US" sz="5400" b="1" i="0" u="none" strike="noStrike" cap="none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5400" b="1" i="0" u="none" strike="noStrike" cap="none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Attribute</a:t>
            </a:r>
            <a:br>
              <a:rPr lang="en-US" sz="5400" b="1" i="0" u="none" strike="noStrike" cap="none" dirty="0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 dirty="0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6" name="Google Shape;286;p35"/>
          <p:cNvSpPr txBox="1"/>
          <p:nvPr/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Chapter 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/>
              <a:t>Priority Attribute</a:t>
            </a:r>
            <a:endParaRPr/>
          </a:p>
        </p:txBody>
      </p:sp>
      <p:sp>
        <p:nvSpPr>
          <p:cNvPr id="293" name="Google Shape;293;p36"/>
          <p:cNvSpPr txBox="1">
            <a:spLocks noGrp="1"/>
          </p:cNvSpPr>
          <p:nvPr>
            <p:ph type="body" idx="1"/>
          </p:nvPr>
        </p:nvSpPr>
        <p:spPr>
          <a:xfrm>
            <a:off x="616373" y="1727928"/>
            <a:ext cx="8840739" cy="374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Default Execution Order For Test Methods</a:t>
            </a:r>
            <a:endParaRPr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Priority Attribute For Test Methods</a:t>
            </a:r>
            <a:endParaRPr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02260" algn="l" rtl="0">
              <a:spcBef>
                <a:spcPts val="1000"/>
              </a:spcBef>
              <a:spcAft>
                <a:spcPts val="0"/>
              </a:spcAft>
              <a:buSzPts val="640"/>
              <a:buFont typeface="Noto Sans Symbols"/>
              <a:buNone/>
            </a:pPr>
            <a:endParaRPr sz="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/>
          </a:p>
        </p:txBody>
      </p:sp>
      <p:pic>
        <p:nvPicPr>
          <p:cNvPr id="294" name="Google Shape;29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/>
        </p:nvSpPr>
        <p:spPr>
          <a:xfrm>
            <a:off x="0" y="2134598"/>
            <a:ext cx="121920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Default Execution</a:t>
            </a:r>
            <a:endParaRPr/>
          </a:p>
          <a:p>
            <a:pPr marL="22860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Order For Test Methods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1" name="Google Shape;301;p37"/>
          <p:cNvSpPr txBox="1"/>
          <p:nvPr/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endParaRPr sz="3600" b="0" i="0" u="none" strike="noStrike" cap="non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/>
          <p:nvPr/>
        </p:nvSpPr>
        <p:spPr>
          <a:xfrm>
            <a:off x="0" y="2134598"/>
            <a:ext cx="121920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Class Marked </a:t>
            </a:r>
            <a:endParaRPr/>
          </a:p>
          <a:p>
            <a:pPr marL="22860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By Test Annotation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8" name="Google Shape;308;p38"/>
          <p:cNvSpPr txBox="1"/>
          <p:nvPr/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endParaRPr sz="3600" b="0" i="0" u="none" strike="noStrike" cap="non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/>
        </p:nvSpPr>
        <p:spPr>
          <a:xfrm>
            <a:off x="0" y="2134598"/>
            <a:ext cx="121920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Methods Marked By </a:t>
            </a:r>
            <a:endParaRPr/>
          </a:p>
          <a:p>
            <a:pPr marL="22860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Test Annotation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5" name="Google Shape;315;p39"/>
          <p:cNvSpPr txBox="1"/>
          <p:nvPr/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endParaRPr sz="3600" b="0" i="0" u="none" strike="noStrike" cap="non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/>
        </p:nvSpPr>
        <p:spPr>
          <a:xfrm>
            <a:off x="0" y="2134598"/>
            <a:ext cx="121920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Priority Attribute For </a:t>
            </a:r>
            <a:endParaRPr/>
          </a:p>
          <a:p>
            <a:pPr marL="22860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Test Methods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2" name="Google Shape;322;p40"/>
          <p:cNvSpPr txBox="1"/>
          <p:nvPr/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endParaRPr sz="3600" b="0" i="0" u="none" strike="noStrike" cap="non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1_Face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Custom 20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Georgia</vt:lpstr>
      <vt:lpstr>Noto Sans Symbols</vt:lpstr>
      <vt:lpstr>1_Facet</vt:lpstr>
      <vt:lpstr>Facet</vt:lpstr>
      <vt:lpstr>PowerPoint Presentation</vt:lpstr>
      <vt:lpstr>Priority Attribute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Allen Jones II</dc:creator>
  <cp:lastModifiedBy>Rex Allen Jones II</cp:lastModifiedBy>
  <cp:revision>2</cp:revision>
  <dcterms:modified xsi:type="dcterms:W3CDTF">2019-02-24T05:24:02Z</dcterms:modified>
</cp:coreProperties>
</file>