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52"/>
  </p:normalViewPr>
  <p:slideViewPr>
    <p:cSldViewPr snapToGrid="0" snapToObjects="1">
      <p:cViewPr varScale="1">
        <p:scale>
          <a:sx n="63" d="100"/>
          <a:sy n="63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Georgia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0" name="Google Shape;110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7EC0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Georgia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Georgia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5" name="Google Shape;125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Georgia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Georgia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" name="Google Shape;34;p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" name="Google Shape;35;p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6" name="Google Shape;36;p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7" name="Google Shape;37;p3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8" name="Google Shape;38;p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8F98">
                <a:alpha val="69803"/>
              </a:srgbClr>
            </a:solidFill>
            <a:ln>
              <a:noFill/>
            </a:ln>
          </p:spPr>
        </p:sp>
        <p:sp>
          <p:nvSpPr>
            <p:cNvPr id="40" name="Google Shape;40;p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EC0DB">
                <a:alpha val="69803"/>
              </a:srgbClr>
            </a:solidFill>
            <a:ln>
              <a:noFill/>
            </a:ln>
          </p:spPr>
        </p:sp>
        <p:sp>
          <p:nvSpPr>
            <p:cNvPr id="41" name="Google Shape;41;p3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2" name="Google Shape;42;p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3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Georgia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Georgia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eorgia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eorgia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8F98">
                <a:alpha val="69803"/>
              </a:srgbClr>
            </a:solidFill>
            <a:ln>
              <a:noFill/>
            </a:ln>
          </p:spPr>
        </p:sp>
        <p:sp>
          <p:nvSpPr>
            <p:cNvPr id="17" name="Google Shape;17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EC0DB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 sz="36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1"/>
          <p:cNvSpPr txBox="1"/>
          <p:nvPr/>
        </p:nvSpPr>
        <p:spPr>
          <a:xfrm>
            <a:off x="-24937" y="4313074"/>
            <a:ext cx="121888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Instructor: Rex Jones II</a:t>
            </a:r>
            <a:endParaRPr/>
          </a:p>
        </p:txBody>
      </p:sp>
      <p:pic>
        <p:nvPicPr>
          <p:cNvPr id="27" name="Google Shape;27;p1" descr="https://lh6.googleusercontent.com/ZMtJmPWJGZOLLJ2NGduiXENl39TfxMcLim5oN2bArQnIuD6bOgsIYh8_K9INfBgWCzhVGMFNnL-qgGOyHYcNT6Hj1IR9Y43cBduqDe9tT4eh11nGpxzkd6kDjjE8Sl0xNozy9UAq-jc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" y="-8467"/>
            <a:ext cx="1981200" cy="61806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/>
        </p:nvSpPr>
        <p:spPr>
          <a:xfrm>
            <a:off x="0" y="2134598"/>
            <a:ext cx="12192000" cy="258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Hard</a:t>
            </a:r>
            <a:endParaRPr/>
          </a:p>
          <a:p>
            <a:pPr marL="22860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Asserts </a:t>
            </a:r>
            <a:br>
              <a:rPr lang="en-US" sz="5400" b="1" i="0" u="none" strike="noStrike" cap="none">
                <a:solidFill>
                  <a:srgbClr val="0F6FC6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4400" b="1" i="0" u="none" strike="noStrike" cap="none">
              <a:solidFill>
                <a:srgbClr val="0F6FC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14350" marR="0" lvl="0" indent="-2311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760"/>
              <a:buFont typeface="Noto Sans Symbols"/>
              <a:buNone/>
            </a:pPr>
            <a:endParaRPr sz="22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715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0005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0" y="72571"/>
            <a:ext cx="12192000" cy="103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</a:pPr>
            <a:r>
              <a:rPr lang="en-US" sz="3600" b="0" i="0" u="none" strike="noStrike" cap="none" dirty="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Chapter 6.2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Facet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Georgia</vt:lpstr>
      <vt:lpstr>Noto Sans Symbols</vt:lpstr>
      <vt:lpstr>1_Facet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Allen Jones II</dc:creator>
  <cp:lastModifiedBy>Rex Allen Jones II</cp:lastModifiedBy>
  <cp:revision>2</cp:revision>
  <dcterms:modified xsi:type="dcterms:W3CDTF">2019-02-24T05:48:51Z</dcterms:modified>
</cp:coreProperties>
</file>