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88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Dependency</a:t>
            </a:r>
            <a:b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7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Chapter 7.1 - Introduction To Dependency Testing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endParaRPr lang="en-US"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Ch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apter 7.2 - Depends On Methods Attribute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endParaRPr lang="en-US"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Georgia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Cha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pter 7.3 – Groups &amp; Depends On Groups Attributes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What Is Dependency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6</cp:revision>
  <dcterms:modified xsi:type="dcterms:W3CDTF">2019-02-24T06:33:57Z</dcterms:modified>
</cp:coreProperties>
</file>