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i="1" u="sng">
              <a:solidFill>
                <a:srgbClr val="FF0000"/>
              </a:solidFill>
            </a:endParaRPr>
          </a:p>
        </p:txBody>
      </p:sp>
      <p:sp>
        <p:nvSpPr>
          <p:cNvPr id="154" name="Google Shape;1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7EC0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EC0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Georgi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Georgia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Georgia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Georgia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1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" name="Google Shape;42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46" name="Google Shape;46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" name="Google Shape;47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Georgia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eorg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eorgia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8F9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7EC0D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" descr="https://lh6.googleusercontent.com/ZMtJmPWJGZOLLJ2NGduiXENl39TfxMcLim5oN2bArQnIuD6bOgsIYh8_K9INfBgWCzhVGMFNnL-qgGOyHYcNT6Hj1IR9Y43cBduqDe9tT4eh11nGpxzkd6kDjjE8Sl0xNozy9UAq-jc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" y="-8467"/>
            <a:ext cx="1981200" cy="6180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Depends On </a:t>
            </a:r>
            <a:endParaRPr sz="5400" b="1" i="0" u="none" strike="noStrike" cap="non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Methods Attribute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 sz="3600" b="0" i="0" u="none" strike="noStrike" cap="none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Chapter 7.2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0" y="72571"/>
            <a:ext cx="12192000" cy="103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</a:pPr>
            <a:r>
              <a:rPr lang="en-US"/>
              <a:t>Depends On</a:t>
            </a:r>
            <a:br>
              <a:rPr lang="en-US"/>
            </a:br>
            <a:r>
              <a:rPr lang="en-US"/>
              <a:t>Methods Attribute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646853" y="1625567"/>
            <a:ext cx="9426787" cy="508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Test Methods Without Depends On Methods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Test Methods With Depends On Methods Attribute</a:t>
            </a:r>
            <a:endParaRPr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Execute xml File To Exclude A Test Method</a:t>
            </a:r>
            <a:endParaRPr/>
          </a:p>
          <a:p>
            <a:pPr marL="457200" lvl="0" indent="-335280" algn="l" rtl="0">
              <a:spcBef>
                <a:spcPts val="1000"/>
              </a:spcBef>
              <a:spcAft>
                <a:spcPts val="0"/>
              </a:spcAft>
              <a:buSzPts val="1920"/>
              <a:buFont typeface="Georgia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0" y="60960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Execute Without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Depends On Methods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Execute With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Depends On Methods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0" y="2134598"/>
            <a:ext cx="12192000" cy="25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Exclude Test Method</a:t>
            </a:r>
            <a:endParaRPr/>
          </a:p>
          <a:p>
            <a:pPr marL="22860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4320"/>
              <a:buFont typeface="Noto Sans Symbols"/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via xml File </a:t>
            </a:r>
            <a:br>
              <a:rPr lang="en-US" sz="5400" b="1" i="0" u="none" strike="noStrike" cap="none">
                <a:solidFill>
                  <a:srgbClr val="0F6FC6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4400" b="1" i="0" u="none" strike="noStrike" cap="none">
              <a:solidFill>
                <a:srgbClr val="0F6F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14350" marR="0" lvl="0" indent="-2311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5715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Facet">
  <a:themeElements>
    <a:clrScheme name="Custom 20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70C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53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Noto Sans Symbols</vt:lpstr>
      <vt:lpstr>Facet</vt:lpstr>
      <vt:lpstr>PowerPoint Presentation</vt:lpstr>
      <vt:lpstr>Depends On Methods Attribute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Allen Jones II</dc:creator>
  <cp:lastModifiedBy>Rex Allen Jones II</cp:lastModifiedBy>
  <cp:revision>1</cp:revision>
  <dcterms:modified xsi:type="dcterms:W3CDTF">2019-02-24T06:34:32Z</dcterms:modified>
</cp:coreProperties>
</file>