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1B9A2-56F9-47E9-9486-5381855FE3DC}">
  <a:tblStyle styleId="{6291B9A2-56F9-47E9-9486-5381855FE3DC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16"/>
  </p:normalViewPr>
  <p:slideViewPr>
    <p:cSldViewPr snapToGrid="0" snapToObjects="1">
      <p:cViewPr varScale="1">
        <p:scale>
          <a:sx n="63" d="100"/>
          <a:sy n="6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154" name="Google Shape;1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Google Shape;39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0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" name="Google Shape;41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46" name="Google Shape;46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7" name="Google Shape;47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1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Groups &amp; Depends On </a:t>
            </a:r>
            <a:endParaRPr sz="5400" b="1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Groups Attribute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Chapter 7.3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Groups &amp; Depends On</a:t>
            </a:r>
            <a:br>
              <a:rPr lang="en-US"/>
            </a:br>
            <a:r>
              <a:rPr lang="en-US"/>
              <a:t>Groups Attribute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646853" y="1625567"/>
            <a:ext cx="9426787" cy="508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Groups Attribute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Depends On Groups Attribute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Execute Groups At Runtime via xml File</a:t>
            </a:r>
            <a:endParaRPr/>
          </a:p>
          <a:p>
            <a:pPr marL="457200" lvl="0" indent="-335280" algn="l" rtl="0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Groups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Attribute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Depends On </a:t>
            </a:r>
            <a:endParaRPr sz="5400" b="1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Groups Attribute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Execute Groups </a:t>
            </a:r>
            <a:endParaRPr sz="5400" b="1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At Runtime via xml File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0" y="72571"/>
            <a:ext cx="1144524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Run Test Methods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According To Group Name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1361440" y="16306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{6291B9A2-56F9-47E9-9486-5381855FE3DC}</a:tableStyleId>
              </a:tblPr>
              <a:tblGrid>
                <a:gridCol w="305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Groups via xml File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 Methods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 Include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 Exclude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All </a:t>
                      </a:r>
                      <a:r>
                        <a:rPr lang="en-US" sz="1800"/>
                        <a:t>Test Methods run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Include name = regression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Only Test Methods run that belong in the regression group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Include name = smoke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Include name = system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All Test Methods run that belong to smoke or system groups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Exclude name = regression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 Test Methods run except the ones assigned to regression group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Include name = regression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Exclude name = defect.*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 Test Methods run in the regression group and not included in the defect.* group. If a Test Method belongs to the regression group and defect.* group then it will not run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0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Noto Sans Symbols</vt:lpstr>
      <vt:lpstr>Facet</vt:lpstr>
      <vt:lpstr>PowerPoint Presentation</vt:lpstr>
      <vt:lpstr>Groups &amp; Depends On Groups Attribute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Allen Jones II</dc:creator>
  <cp:lastModifiedBy>Rex Allen Jones II</cp:lastModifiedBy>
  <cp:revision>2</cp:revision>
  <dcterms:modified xsi:type="dcterms:W3CDTF">2019-02-24T06:34:57Z</dcterms:modified>
</cp:coreProperties>
</file>