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2"/>
  </p:normalViewPr>
  <p:slideViewPr>
    <p:cSldViewPr snapToGrid="0" snapToObjects="1">
      <p:cViewPr varScale="1">
        <p:scale>
          <a:sx n="63" d="100"/>
          <a:sy n="6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i="1" u="sng">
              <a:solidFill>
                <a:srgbClr val="FF0000"/>
              </a:solidFill>
            </a:endParaRPr>
          </a:p>
        </p:txBody>
      </p:sp>
      <p:sp>
        <p:nvSpPr>
          <p:cNvPr id="290" name="Google Shape;29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i="1" u="sng">
              <a:solidFill>
                <a:srgbClr val="FF0000"/>
              </a:solidFill>
            </a:endParaRPr>
          </a:p>
        </p:txBody>
      </p:sp>
      <p:sp>
        <p:nvSpPr>
          <p:cNvPr id="305" name="Google Shape;30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0" name="Google Shape;110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7EC0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" name="Google Shape;176;p2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7" name="Google Shape;177;p2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78" name="Google Shape;178;p2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79" name="Google Shape;179;p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81" name="Google Shape;181;p2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82" name="Google Shape;182;p2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83" name="Google Shape;183;p2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2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Georgia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Google Shape;34;p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36;p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8" name="Google Shape;38;p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40" name="Google Shape;40;p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41" name="Google Shape;41;p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2" name="Google Shape;42;p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Georgia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eorg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eorgia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7EC0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77" name="Google Shape;277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eorg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eorgia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"/>
          <p:cNvSpPr txBox="1"/>
          <p:nvPr/>
        </p:nvSpPr>
        <p:spPr>
          <a:xfrm>
            <a:off x="-24937" y="4313074"/>
            <a:ext cx="121888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Instructor: Rex Jones II</a:t>
            </a:r>
            <a:endParaRPr/>
          </a:p>
        </p:txBody>
      </p:sp>
      <p:pic>
        <p:nvPicPr>
          <p:cNvPr id="27" name="Google Shape;27;p1" descr="https://lh6.googleusercontent.com/ZMtJmPWJGZOLLJ2NGduiXENl39TfxMcLim5oN2bArQnIuD6bOgsIYh8_K9INfBgWCzhVGMFNnL-qgGOyHYcNT6Hj1IR9Y43cBduqDe9tT4eh11nGpxzkd6kDjjE8Sl0xNozy9UAq-jc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" y="-8467"/>
            <a:ext cx="1981200" cy="6180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7" name="Google Shape;147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" name="Google Shape;149;p1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50" name="Google Shape;150;p1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1" name="Google Shape;151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53" name="Google Shape;153;p1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54" name="Google Shape;154;p1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5" name="Google Shape;155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p18" descr="https://lh6.googleusercontent.com/ZMtJmPWJGZOLLJ2NGduiXENl39TfxMcLim5oN2bArQnIuD6bOgsIYh8_K9INfBgWCzhVGMFNnL-qgGOyHYcNT6Hj1IR9Y43cBduqDe9tT4eh11nGpxzkd6kDjjE8Sl0xNozy9UAq-jc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" y="-8467"/>
            <a:ext cx="1981200" cy="6180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Data Driven</a:t>
            </a:r>
            <a:br>
              <a:rPr lang="en-US" sz="5400" b="1" i="0" u="none" strike="noStrike" cap="none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5400" b="1" i="0" u="none" strike="noStrike" cap="none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Testing</a:t>
            </a:r>
            <a:br>
              <a:rPr lang="en-US" sz="5400" b="1" i="0" u="none" strike="noStrike" cap="none" dirty="0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 dirty="0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Chapter 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/>
              <a:t>Chapter 8</a:t>
            </a:r>
            <a:endParaRPr/>
          </a:p>
        </p:txBody>
      </p:sp>
      <p:sp>
        <p:nvSpPr>
          <p:cNvPr id="293" name="Google Shape;293;p36"/>
          <p:cNvSpPr txBox="1">
            <a:spLocks noGrp="1"/>
          </p:cNvSpPr>
          <p:nvPr>
            <p:ph type="body" idx="1"/>
          </p:nvPr>
        </p:nvSpPr>
        <p:spPr>
          <a:xfrm>
            <a:off x="677333" y="1320767"/>
            <a:ext cx="9426787" cy="508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DataProvider Annotation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dataProvider Attribute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dataProviderClass Attribute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  <p:pic>
        <p:nvPicPr>
          <p:cNvPr id="294" name="Google Shape;29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DataProvider</a:t>
            </a:r>
            <a:endParaRPr/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Annotation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1" name="Google Shape;301;p37"/>
          <p:cNvSpPr txBox="1"/>
          <p:nvPr/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endParaRPr sz="3600" b="0" i="0" u="none" strike="noStrike" cap="non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>
            <a:spLocks noGrp="1"/>
          </p:cNvSpPr>
          <p:nvPr>
            <p:ph type="title"/>
          </p:nvPr>
        </p:nvSpPr>
        <p:spPr>
          <a:xfrm>
            <a:off x="0" y="72571"/>
            <a:ext cx="108204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/>
              <a:t>DataProvider</a:t>
            </a:r>
            <a:br>
              <a:rPr lang="en-US"/>
            </a:br>
            <a:r>
              <a:rPr lang="en-US"/>
              <a:t>Annotation</a:t>
            </a:r>
            <a:endParaRPr/>
          </a:p>
        </p:txBody>
      </p:sp>
      <p:sp>
        <p:nvSpPr>
          <p:cNvPr id="308" name="Google Shape;308;p38"/>
          <p:cNvSpPr txBox="1">
            <a:spLocks noGrp="1"/>
          </p:cNvSpPr>
          <p:nvPr>
            <p:ph type="body" idx="1"/>
          </p:nvPr>
        </p:nvSpPr>
        <p:spPr>
          <a:xfrm>
            <a:off x="677333" y="1899887"/>
            <a:ext cx="9426787" cy="3251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920"/>
              <a:buFont typeface="Georgia"/>
              <a:buAutoNum type="arabicPeriod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Pass An Unlimited Number of Values To A Test Method</a:t>
            </a:r>
            <a:endParaRPr/>
          </a:p>
          <a:p>
            <a:pPr marL="457200" lvl="0" indent="-335280" algn="l" rtl="0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AutoNum type="arabicPeriod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Allow The Test Method To Be Invoked With Different Data Sets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5280" algn="l" rtl="0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  <p:pic>
        <p:nvPicPr>
          <p:cNvPr id="309" name="Google Shape;30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dataProvider </a:t>
            </a:r>
            <a:endParaRPr sz="5400" b="1" i="0" u="none" strike="noStrike" cap="non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Attribute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6" name="Google Shape;316;p39"/>
          <p:cNvSpPr txBox="1"/>
          <p:nvPr/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endParaRPr sz="3600" b="0" i="0" u="none" strike="noStrike" cap="non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dataProviderClass </a:t>
            </a:r>
            <a:endParaRPr sz="5400" b="1" i="0" u="none" strike="noStrike" cap="non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Attribute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3" name="Google Shape;323;p40"/>
          <p:cNvSpPr txBox="1"/>
          <p:nvPr/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endParaRPr sz="3600" b="0" i="0" u="none" strike="noStrike" cap="non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1_Face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Custom 20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Noto Sans Symbols</vt:lpstr>
      <vt:lpstr>1_Facet</vt:lpstr>
      <vt:lpstr>Facet</vt:lpstr>
      <vt:lpstr>PowerPoint Presentation</vt:lpstr>
      <vt:lpstr>Chapter 8</vt:lpstr>
      <vt:lpstr>PowerPoint Presentation</vt:lpstr>
      <vt:lpstr>DataProvider Annotation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Allen Jones II</dc:creator>
  <cp:lastModifiedBy>Rex Allen Jones II</cp:lastModifiedBy>
  <cp:revision>2</cp:revision>
  <dcterms:modified xsi:type="dcterms:W3CDTF">2019-02-24T06:37:24Z</dcterms:modified>
</cp:coreProperties>
</file>