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y</a:t>
            </a:r>
            <a:r>
              <a:rPr b="1" dirty="0" sz="2000" lang="en-US" spc="-1" err="1" strike="noStrike">
                <a:solidFill>
                  <a:schemeClr val="accent1">
                    <a:lumMod val="20000"/>
                    <a:lumOff val="80000"/>
                  </a:schemeClr>
                </a:solidFill>
                <a:latin typeface="Arial"/>
              </a:rPr>
              <a:t>y</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p</a:t>
            </a:r>
            <a:r>
              <a:rPr b="1" dirty="0" sz="2000" lang="en-US" spc="-1" err="1" strike="noStrike">
                <a:solidFill>
                  <a:schemeClr val="accent1">
                    <a:lumMod val="20000"/>
                    <a:lumOff val="80000"/>
                  </a:schemeClr>
                </a:solidFill>
                <a:latin typeface="Arial"/>
              </a:rPr>
              <a:t>p</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3</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2021-05-25T18:50:10Z</dcterms:created>
  <dcterms:modified xsi:type="dcterms:W3CDTF">2024-04-18T05:49:06Z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3bfea631dc34421cb75e7b27ff8ad780</vt:lpwstr>
  </property>
</Properties>
</file>