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2529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Y</a:t>
            </a:r>
            <a:r>
              <a:rPr dirty="0" sz="2400" lang="en-US" smtClean="0"/>
              <a:t>Y</a:t>
            </a:r>
            <a:r>
              <a:rPr dirty="0" sz="2400" lang="en-US" smtClean="0"/>
              <a:t>A</a:t>
            </a:r>
            <a:r>
              <a:rPr dirty="0" sz="2400" lang="en-US" smtClean="0"/>
              <a:t>P</a:t>
            </a:r>
            <a:r>
              <a:rPr dirty="0" sz="2400" lang="en-US" smtClean="0"/>
              <a:t>P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dirty="0" sz="2400" lang="en-US" smtClean="0"/>
              <a:t>1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dirty="0" sz="2400" lang="en-US" smtClean="0"/>
              <a:t>NM ID : asunm13112022batch/2230</a:t>
            </a:r>
            <a:r>
              <a:rPr dirty="0" sz="2400" lang="en-US" smtClean="0"/>
              <a:t>0</a:t>
            </a:r>
            <a:r>
              <a:rPr dirty="0" sz="2400" lang="en-US" smtClean="0"/>
              <a:t>7</a:t>
            </a:r>
            <a:r>
              <a:rPr dirty="0" sz="2400" lang="en-US" smtClean="0"/>
              <a:t>0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5646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90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321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2123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4385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7484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2024-03-28T17:07:22Z</dcterms:created>
  <dcterms:modified xsi:type="dcterms:W3CDTF">2024-09-02T05:30:03Z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5ab19e927e764a5ca4548d56545e00f9</vt:lpwstr>
  </property>
</Properties>
</file>