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Отчет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2022,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апреля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Открываем папки work-&gt;study-&gt;2021-2022-&gt;Операционные системы-&gt;OS-&gt;labs-&gt;lab03-&gt;report-&gt;report.md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2.Пишем </a:t>
            </a:r>
            <a:r>
              <a:rPr b="1" i="1"/>
              <a:t>Отчет по лабораторной работе №2</a:t>
            </a:r>
            <a:r>
              <a:rPr/>
              <a:t>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3.Конвертируем в консоле с помощью команды </a:t>
            </a:r>
            <a:r>
              <a:rPr i="1"/>
              <a:t>pandoc report.md -o report.pdf/docx</a:t>
            </a:r>
            <a:r>
              <a:rPr/>
              <a:t> в нужный формат (в данном случае, поскольку мы делаем презентацию, то в pptx)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Спасибо за внимение!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3 лабораторной работе</dc:title>
  <dc:creator/>
  <cp:keywords/>
  <dcterms:created xsi:type="dcterms:W3CDTF">2022-04-29T16:47:09Z</dcterms:created>
  <dcterms:modified xsi:type="dcterms:W3CDTF">2022-04-29T16:47:09Z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29 апреля</vt:lpwstr>
  </property>
  <property fmtid="{D5CDD505-2E9C-101B-9397-08002B2CF9AE}" pid="4" name="header-includes">
    <vt:lpwstr/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