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80" r:id="rId19"/>
    <p:sldId id="281" r:id="rId20"/>
    <p:sldId id="282" r:id="rId21"/>
    <p:sldId id="283" r:id="rId22"/>
    <p:sldId id="276" r:id="rId23"/>
    <p:sldId id="277" r:id="rId24"/>
    <p:sldId id="278" r:id="rId25"/>
    <p:sldId id="279" r:id="rId26"/>
    <p:sldId id="259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5A24-B350-4E9D-82E3-B22C10EFE71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3F17-DB78-4CE2-A9E8-86D06752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5A24-B350-4E9D-82E3-B22C10EFE71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3F17-DB78-4CE2-A9E8-86D06752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5A24-B350-4E9D-82E3-B22C10EFE71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3F17-DB78-4CE2-A9E8-86D06752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7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5A24-B350-4E9D-82E3-B22C10EFE71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3F17-DB78-4CE2-A9E8-86D06752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0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5A24-B350-4E9D-82E3-B22C10EFE71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3F17-DB78-4CE2-A9E8-86D06752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5A24-B350-4E9D-82E3-B22C10EFE71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3F17-DB78-4CE2-A9E8-86D06752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4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5A24-B350-4E9D-82E3-B22C10EFE71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3F17-DB78-4CE2-A9E8-86D06752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7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5A24-B350-4E9D-82E3-B22C10EFE71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3F17-DB78-4CE2-A9E8-86D06752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5A24-B350-4E9D-82E3-B22C10EFE71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3F17-DB78-4CE2-A9E8-86D06752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5A24-B350-4E9D-82E3-B22C10EFE71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3F17-DB78-4CE2-A9E8-86D06752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5A24-B350-4E9D-82E3-B22C10EFE71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3F17-DB78-4CE2-A9E8-86D06752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0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F5A24-B350-4E9D-82E3-B22C10EFE710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3F17-DB78-4CE2-A9E8-86D06752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1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ancouver.ca/poli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Crime Analysis through </a:t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Mohammad Ayyaz Azeem</a:t>
            </a:r>
          </a:p>
          <a:p>
            <a:r>
              <a:rPr lang="en-US" dirty="0" smtClean="0"/>
              <a:t>CMS 32175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Crimes Distribution Per 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71179" cy="4868472"/>
          </a:xfrm>
        </p:spPr>
      </p:pic>
    </p:spTree>
    <p:extLst>
      <p:ext uri="{BB962C8B-B14F-4D97-AF65-F5344CB8AC3E}">
        <p14:creationId xmlns:p14="http://schemas.microsoft.com/office/powerpoint/2010/main" val="19287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Crimes Per 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050" y="1680495"/>
            <a:ext cx="13783347" cy="5513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111" y="58630"/>
            <a:ext cx="7023713" cy="160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23" y="-186745"/>
            <a:ext cx="10515600" cy="1325563"/>
          </a:xfrm>
        </p:spPr>
        <p:txBody>
          <a:bodyPr/>
          <a:lstStyle/>
          <a:p>
            <a:r>
              <a:rPr lang="en-US" dirty="0" smtClean="0"/>
              <a:t>Outlier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7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There are 647 occurrences, mostly mischief type, in Central Business District, around </a:t>
            </a:r>
            <a:r>
              <a:rPr lang="en-US" dirty="0" smtClean="0"/>
              <a:t>20:00-22:00.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34" y="1197736"/>
            <a:ext cx="5599449" cy="4139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51" y="1197736"/>
            <a:ext cx="6299169" cy="36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Crimes By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9" y="1199356"/>
            <a:ext cx="7970573" cy="4782344"/>
          </a:xfrm>
        </p:spPr>
      </p:pic>
      <p:sp>
        <p:nvSpPr>
          <p:cNvPr id="5" name="TextBox 4"/>
          <p:cNvSpPr txBox="1"/>
          <p:nvPr/>
        </p:nvSpPr>
        <p:spPr>
          <a:xfrm>
            <a:off x="838200" y="5981700"/>
            <a:ext cx="10311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Findings: Initial Year from 2003-2006 were the worst in case of crimes</a:t>
            </a:r>
          </a:p>
        </p:txBody>
      </p:sp>
    </p:spTree>
    <p:extLst>
      <p:ext uri="{BB962C8B-B14F-4D97-AF65-F5344CB8AC3E}">
        <p14:creationId xmlns:p14="http://schemas.microsoft.com/office/powerpoint/2010/main" val="41499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Crimes By Year By 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9700"/>
            <a:ext cx="11736785" cy="4694714"/>
          </a:xfrm>
        </p:spPr>
      </p:pic>
      <p:sp>
        <p:nvSpPr>
          <p:cNvPr id="5" name="TextBox 4"/>
          <p:cNvSpPr txBox="1"/>
          <p:nvPr/>
        </p:nvSpPr>
        <p:spPr>
          <a:xfrm>
            <a:off x="590550" y="5657671"/>
            <a:ext cx="9896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Findings:</a:t>
            </a:r>
          </a:p>
          <a:p>
            <a:r>
              <a:rPr lang="en-US" sz="2400" dirty="0"/>
              <a:t>    1. Theft from Vehicle are the worst kind of crime.</a:t>
            </a:r>
          </a:p>
          <a:p>
            <a:r>
              <a:rPr lang="en-US" sz="2400" dirty="0"/>
              <a:t>    2. Least </a:t>
            </a:r>
            <a:r>
              <a:rPr lang="en-US" sz="2400" dirty="0" smtClean="0"/>
              <a:t>occurring </a:t>
            </a:r>
            <a:r>
              <a:rPr lang="en-US" sz="2400" dirty="0"/>
              <a:t>crimes are 'Homicide' and 'Vehicle Collision(with Fatality)'</a:t>
            </a:r>
          </a:p>
        </p:txBody>
      </p:sp>
    </p:spTree>
    <p:extLst>
      <p:ext uri="{BB962C8B-B14F-4D97-AF65-F5344CB8AC3E}">
        <p14:creationId xmlns:p14="http://schemas.microsoft.com/office/powerpoint/2010/main" val="40792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Crimes By Year By </a:t>
            </a:r>
            <a:r>
              <a:rPr lang="en-US" dirty="0" smtClean="0"/>
              <a:t>Categories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09688"/>
            <a:ext cx="11849100" cy="4739640"/>
          </a:xfrm>
        </p:spPr>
      </p:pic>
      <p:sp>
        <p:nvSpPr>
          <p:cNvPr id="5" name="TextBox 4"/>
          <p:cNvSpPr txBox="1"/>
          <p:nvPr/>
        </p:nvSpPr>
        <p:spPr>
          <a:xfrm>
            <a:off x="342900" y="5587663"/>
            <a:ext cx="5408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Findings:</a:t>
            </a:r>
          </a:p>
          <a:p>
            <a:r>
              <a:rPr lang="en-US" sz="2400" dirty="0"/>
              <a:t>    1. Theft is the most </a:t>
            </a:r>
            <a:r>
              <a:rPr lang="en-US" sz="2400" dirty="0" smtClean="0"/>
              <a:t>occurring </a:t>
            </a:r>
            <a:r>
              <a:rPr lang="en-US" sz="2400" dirty="0"/>
              <a:t>Crime</a:t>
            </a:r>
          </a:p>
          <a:p>
            <a:r>
              <a:rPr lang="en-US" sz="2400" dirty="0"/>
              <a:t>    2. Homicide is the least </a:t>
            </a:r>
            <a:r>
              <a:rPr lang="en-US" sz="2400" dirty="0" smtClean="0"/>
              <a:t>occurring </a:t>
            </a:r>
            <a:r>
              <a:rPr lang="en-US" sz="2400" dirty="0"/>
              <a:t>Crime</a:t>
            </a:r>
          </a:p>
        </p:txBody>
      </p:sp>
    </p:spTree>
    <p:extLst>
      <p:ext uri="{BB962C8B-B14F-4D97-AF65-F5344CB8AC3E}">
        <p14:creationId xmlns:p14="http://schemas.microsoft.com/office/powerpoint/2010/main" val="36334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106" y="-580622"/>
            <a:ext cx="6407894" cy="8238722"/>
          </a:xfrm>
        </p:spPr>
      </p:pic>
      <p:sp>
        <p:nvSpPr>
          <p:cNvPr id="5" name="TextBox 4"/>
          <p:cNvSpPr txBox="1"/>
          <p:nvPr/>
        </p:nvSpPr>
        <p:spPr>
          <a:xfrm>
            <a:off x="0" y="3262104"/>
            <a:ext cx="6343649" cy="378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Findings:</a:t>
            </a:r>
          </a:p>
          <a:p>
            <a:r>
              <a:rPr lang="en-US" sz="2400" dirty="0"/>
              <a:t>Blue means good days. Red means bad days. White average days.  </a:t>
            </a:r>
          </a:p>
          <a:p>
            <a:r>
              <a:rPr lang="en-US" sz="2400" dirty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Calmest day of crime is Christmas Day. December 25(30% below average).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worst day is New Year's Day, January 1 and October 30-November 1 (Halloween).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first day of the month is a busy day for all month.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08150"/>
            <a:ext cx="10515600" cy="1325563"/>
          </a:xfrm>
        </p:spPr>
        <p:txBody>
          <a:bodyPr/>
          <a:lstStyle/>
          <a:p>
            <a:r>
              <a:rPr lang="en-US" dirty="0" smtClean="0"/>
              <a:t>Number of Crimes by Day of the Week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2" y="1069182"/>
            <a:ext cx="7350918" cy="4900612"/>
          </a:xfrm>
        </p:spPr>
      </p:pic>
      <p:sp>
        <p:nvSpPr>
          <p:cNvPr id="5" name="TextBox 4"/>
          <p:cNvSpPr txBox="1"/>
          <p:nvPr/>
        </p:nvSpPr>
        <p:spPr>
          <a:xfrm>
            <a:off x="403591" y="6233318"/>
            <a:ext cx="787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Findings: Weekend +Friday are most prone to Crimes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1218308"/>
            <a:ext cx="4602360" cy="46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3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84175"/>
            <a:ext cx="10515600" cy="1958975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hours do </a:t>
            </a:r>
            <a:r>
              <a:rPr lang="en-US" dirty="0" smtClean="0"/>
              <a:t>crime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happen?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1" y="0"/>
            <a:ext cx="7315199" cy="7315199"/>
          </a:xfrm>
        </p:spPr>
      </p:pic>
      <p:sp>
        <p:nvSpPr>
          <p:cNvPr id="6" name="TextBox 5"/>
          <p:cNvSpPr txBox="1"/>
          <p:nvPr/>
        </p:nvSpPr>
        <p:spPr>
          <a:xfrm>
            <a:off x="152400" y="2936308"/>
            <a:ext cx="5524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Most </a:t>
            </a:r>
            <a:r>
              <a:rPr lang="en-US" sz="2800" dirty="0"/>
              <a:t>crimes happen between 17:00-01:00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Category </a:t>
            </a:r>
            <a:r>
              <a:rPr lang="en-US" sz="2800" dirty="0"/>
              <a:t>Others doesn't have Hours mentioned in the dataset in most cases</a:t>
            </a:r>
          </a:p>
        </p:txBody>
      </p:sp>
    </p:spTree>
    <p:extLst>
      <p:ext uri="{BB962C8B-B14F-4D97-AF65-F5344CB8AC3E}">
        <p14:creationId xmlns:p14="http://schemas.microsoft.com/office/powerpoint/2010/main" val="2615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1775"/>
            <a:ext cx="10515600" cy="2206625"/>
          </a:xfrm>
        </p:spPr>
        <p:txBody>
          <a:bodyPr>
            <a:normAutofit/>
          </a:bodyPr>
          <a:lstStyle/>
          <a:p>
            <a:r>
              <a:rPr lang="en-US" dirty="0" smtClean="0"/>
              <a:t>Do </a:t>
            </a:r>
            <a:r>
              <a:rPr lang="en-US" dirty="0"/>
              <a:t>Crimes happen </a:t>
            </a:r>
            <a:r>
              <a:rPr lang="en-US" dirty="0" smtClean="0"/>
              <a:t>in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same hour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each </a:t>
            </a:r>
            <a:r>
              <a:rPr lang="en-US" dirty="0"/>
              <a:t>day of the week?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0"/>
            <a:ext cx="6934200" cy="6934200"/>
          </a:xfrm>
        </p:spPr>
      </p:pic>
      <p:sp>
        <p:nvSpPr>
          <p:cNvPr id="5" name="TextBox 4"/>
          <p:cNvSpPr txBox="1"/>
          <p:nvPr/>
        </p:nvSpPr>
        <p:spPr>
          <a:xfrm>
            <a:off x="76200" y="2438400"/>
            <a:ext cx="5181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Findings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on </a:t>
            </a:r>
            <a:r>
              <a:rPr lang="en-US" sz="3200" dirty="0"/>
              <a:t>Weekends: the crimes activity starts at 15:00-00 peaks at 17:00-23:00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on </a:t>
            </a:r>
            <a:r>
              <a:rPr lang="en-US" sz="3200" dirty="0"/>
              <a:t>weekdays: the crimes activity starts at 16-00:00 peaks at 17:00-22:00</a:t>
            </a:r>
          </a:p>
        </p:txBody>
      </p:sp>
    </p:spTree>
    <p:extLst>
      <p:ext uri="{BB962C8B-B14F-4D97-AF65-F5344CB8AC3E}">
        <p14:creationId xmlns:p14="http://schemas.microsoft.com/office/powerpoint/2010/main" val="23965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</a:p>
          <a:p>
            <a:r>
              <a:rPr lang="en-US" dirty="0" smtClean="0"/>
              <a:t>Steps taken</a:t>
            </a:r>
          </a:p>
          <a:p>
            <a:r>
              <a:rPr lang="en-US" dirty="0" smtClean="0"/>
              <a:t>Procedure/Steps taken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67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1325563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type of crimes general trend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9" y="1290638"/>
            <a:ext cx="11198421" cy="5972492"/>
          </a:xfrm>
        </p:spPr>
      </p:pic>
    </p:spTree>
    <p:extLst>
      <p:ext uri="{BB962C8B-B14F-4D97-AF65-F5344CB8AC3E}">
        <p14:creationId xmlns:p14="http://schemas.microsoft.com/office/powerpoint/2010/main" val="3211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4"/>
            <a:ext cx="10991850" cy="53990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Other </a:t>
            </a:r>
            <a:r>
              <a:rPr lang="en-US" b="1" dirty="0"/>
              <a:t>Theft  </a:t>
            </a:r>
          </a:p>
          <a:p>
            <a:r>
              <a:rPr lang="en-US" dirty="0"/>
              <a:t>1. This trend has been increasing. from around 200 to almost 500 crimes per month.  </a:t>
            </a:r>
          </a:p>
          <a:p>
            <a:pPr marL="0" indent="0">
              <a:buNone/>
            </a:pPr>
            <a:r>
              <a:rPr lang="en-US" b="1" dirty="0"/>
              <a:t>Theft from Vehicle  </a:t>
            </a:r>
          </a:p>
          <a:p>
            <a:r>
              <a:rPr lang="en-US" dirty="0"/>
              <a:t>1. it is the most frequent type of crime.</a:t>
            </a:r>
          </a:p>
          <a:p>
            <a:r>
              <a:rPr lang="en-US" dirty="0"/>
              <a:t>2. This trend has been decreasing till 2012 from 1600 to 600 and then it has increased to 1200 in 2017.  </a:t>
            </a:r>
          </a:p>
          <a:p>
            <a:pPr marL="0" indent="0">
              <a:buNone/>
            </a:pPr>
            <a:r>
              <a:rPr lang="en-US" b="1" dirty="0"/>
              <a:t>Theft of Vehicle  </a:t>
            </a:r>
          </a:p>
          <a:p>
            <a:r>
              <a:rPr lang="en-US" dirty="0"/>
              <a:t>1. this crime has decreased from 600ish to almost 100  </a:t>
            </a:r>
          </a:p>
          <a:p>
            <a:pPr marL="0" indent="0">
              <a:buNone/>
            </a:pPr>
            <a:r>
              <a:rPr lang="en-US" b="1" dirty="0"/>
              <a:t>Theft of Bicycle </a:t>
            </a:r>
            <a:r>
              <a:rPr lang="en-US" dirty="0"/>
              <a:t> </a:t>
            </a:r>
          </a:p>
          <a:p>
            <a:r>
              <a:rPr lang="en-US" dirty="0"/>
              <a:t>1. we can see the trend from graph that this crimes peak during the mid of year: summer.  </a:t>
            </a:r>
          </a:p>
          <a:p>
            <a:r>
              <a:rPr lang="en-US" dirty="0"/>
              <a:t>2. The average has also been increasing. </a:t>
            </a:r>
          </a:p>
        </p:txBody>
      </p:sp>
    </p:spTree>
    <p:extLst>
      <p:ext uri="{BB962C8B-B14F-4D97-AF65-F5344CB8AC3E}">
        <p14:creationId xmlns:p14="http://schemas.microsoft.com/office/powerpoint/2010/main" val="5754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-373633"/>
            <a:ext cx="11715750" cy="1325563"/>
          </a:xfrm>
        </p:spPr>
        <p:txBody>
          <a:bodyPr/>
          <a:lstStyle/>
          <a:p>
            <a:r>
              <a:rPr lang="en-US" dirty="0" smtClean="0"/>
              <a:t>Is the Crime decreasing or increasing-Year/Month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445" y="603697"/>
            <a:ext cx="13297438" cy="5318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364" y="5699673"/>
            <a:ext cx="11389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2003 to 2011 the average number of crimes per month decreased from 4000 crimes per month to </a:t>
            </a:r>
            <a:r>
              <a:rPr lang="en-US" dirty="0" err="1"/>
              <a:t>arround</a:t>
            </a:r>
            <a:r>
              <a:rPr lang="en-US" dirty="0"/>
              <a:t> 2400.  </a:t>
            </a:r>
          </a:p>
          <a:p>
            <a:r>
              <a:rPr lang="en-US" dirty="0"/>
              <a:t>From 2011 to 2014, the moving average was around the same.  </a:t>
            </a:r>
          </a:p>
          <a:p>
            <a:r>
              <a:rPr lang="en-US" dirty="0"/>
              <a:t>From 2014 to 2015 the average has increased.   </a:t>
            </a:r>
          </a:p>
          <a:p>
            <a:r>
              <a:rPr lang="en-US" dirty="0"/>
              <a:t>From 2016 reached similar levels of 2008 </a:t>
            </a:r>
          </a:p>
        </p:txBody>
      </p:sp>
    </p:spTree>
    <p:extLst>
      <p:ext uri="{BB962C8B-B14F-4D97-AF65-F5344CB8AC3E}">
        <p14:creationId xmlns:p14="http://schemas.microsoft.com/office/powerpoint/2010/main" val="16941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101202"/>
            <a:ext cx="11868150" cy="1325563"/>
          </a:xfrm>
        </p:spPr>
        <p:txBody>
          <a:bodyPr/>
          <a:lstStyle/>
          <a:p>
            <a:r>
              <a:rPr lang="en-US" dirty="0" smtClean="0"/>
              <a:t>Moving average Crimes Per Day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8700" y="1008856"/>
            <a:ext cx="13783347" cy="55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Moving average </a:t>
            </a:r>
            <a:r>
              <a:rPr lang="en-US" dirty="0" smtClean="0"/>
              <a:t>Crimes Data (Year/Month/Day)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1295400"/>
            <a:ext cx="12496801" cy="4998720"/>
          </a:xfrm>
        </p:spPr>
      </p:pic>
    </p:spTree>
    <p:extLst>
      <p:ext uri="{BB962C8B-B14F-4D97-AF65-F5344CB8AC3E}">
        <p14:creationId xmlns:p14="http://schemas.microsoft.com/office/powerpoint/2010/main" val="1312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the trend the same for all categories?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3824"/>
            <a:ext cx="10515600" cy="4206240"/>
          </a:xfrm>
        </p:spPr>
      </p:pic>
      <p:sp>
        <p:nvSpPr>
          <p:cNvPr id="5" name="TextBox 4"/>
          <p:cNvSpPr txBox="1"/>
          <p:nvPr/>
        </p:nvSpPr>
        <p:spPr>
          <a:xfrm>
            <a:off x="0" y="5590064"/>
            <a:ext cx="12030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Findings: Theft is the major category.   </a:t>
            </a:r>
            <a:endParaRPr lang="en-US" sz="2400" dirty="0" smtClean="0"/>
          </a:p>
          <a:p>
            <a:r>
              <a:rPr lang="en-US" sz="2400" dirty="0" smtClean="0"/>
              <a:t>The decrease </a:t>
            </a:r>
            <a:r>
              <a:rPr lang="en-US" sz="2400" dirty="0"/>
              <a:t>and increase that we saw in the average number of crimes per month was mainly because of the variations in this category.</a:t>
            </a:r>
          </a:p>
        </p:txBody>
      </p:sp>
    </p:spTree>
    <p:extLst>
      <p:ext uri="{BB962C8B-B14F-4D97-AF65-F5344CB8AC3E}">
        <p14:creationId xmlns:p14="http://schemas.microsoft.com/office/powerpoint/2010/main" val="318930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PROCEDURE/TECHNIQUES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Classifier Applied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1" y="2601912"/>
            <a:ext cx="12142509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560,000 records</a:t>
            </a:r>
          </a:p>
          <a:p>
            <a:r>
              <a:rPr lang="en-US" dirty="0" smtClean="0"/>
              <a:t>Vancouver Police Department crimes dataset [2003-2017]</a:t>
            </a:r>
          </a:p>
          <a:p>
            <a:pPr lvl="1"/>
            <a:r>
              <a:rPr lang="en-US" dirty="0" smtClean="0">
                <a:hlinkClick r:id="rId2"/>
              </a:rPr>
              <a:t>https://vancouver.ca/police/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73" y="3509827"/>
            <a:ext cx="11174183" cy="24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6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61" y="1825625"/>
            <a:ext cx="5616664" cy="43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2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91" y="1690688"/>
            <a:ext cx="5757125" cy="451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852"/>
            <a:ext cx="10515600" cy="24167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Crime </a:t>
            </a:r>
            <a:br>
              <a:rPr lang="en-US" dirty="0" smtClean="0"/>
            </a:br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yearly 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29" y="-845456"/>
            <a:ext cx="8448541" cy="8448541"/>
          </a:xfrm>
        </p:spPr>
      </p:pic>
    </p:spTree>
    <p:extLst>
      <p:ext uri="{BB962C8B-B14F-4D97-AF65-F5344CB8AC3E}">
        <p14:creationId xmlns:p14="http://schemas.microsoft.com/office/powerpoint/2010/main" val="3864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3" y="378004"/>
            <a:ext cx="10515600" cy="3343990"/>
          </a:xfrm>
        </p:spPr>
        <p:txBody>
          <a:bodyPr/>
          <a:lstStyle/>
          <a:p>
            <a:r>
              <a:rPr lang="en-US" dirty="0" smtClean="0"/>
              <a:t>Category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wise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yearly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05" y="-399876"/>
            <a:ext cx="10743513" cy="71623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2434" y="3829831"/>
            <a:ext cx="36290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26228" cy="1325563"/>
          </a:xfrm>
        </p:spPr>
        <p:txBody>
          <a:bodyPr/>
          <a:lstStyle/>
          <a:p>
            <a:r>
              <a:rPr lang="en-US" dirty="0" smtClean="0"/>
              <a:t>Crimes by Types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402" y="1324792"/>
            <a:ext cx="6671038" cy="444735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445" y="1533123"/>
            <a:ext cx="6558566" cy="437237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515635" y="365125"/>
            <a:ext cx="4766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Crimes by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Crimes Pattern/Trend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013" y="1690688"/>
            <a:ext cx="13387353" cy="4462451"/>
          </a:xfrm>
        </p:spPr>
      </p:pic>
    </p:spTree>
    <p:extLst>
      <p:ext uri="{BB962C8B-B14F-4D97-AF65-F5344CB8AC3E}">
        <p14:creationId xmlns:p14="http://schemas.microsoft.com/office/powerpoint/2010/main" val="41972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509</Words>
  <Application>Microsoft Office PowerPoint</Application>
  <PresentationFormat>Widescreen</PresentationFormat>
  <Paragraphs>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Crime Analysis through  Machine Learning</vt:lpstr>
      <vt:lpstr>INTRODUCTION</vt:lpstr>
      <vt:lpstr>DATASET EXPLANATION</vt:lpstr>
      <vt:lpstr>Data overview</vt:lpstr>
      <vt:lpstr>Handling Missing Values</vt:lpstr>
      <vt:lpstr>Crime  Types yearly  analysis</vt:lpstr>
      <vt:lpstr>Category  wise yearly analysis</vt:lpstr>
      <vt:lpstr>Crimes by Types</vt:lpstr>
      <vt:lpstr>Number of Crimes Pattern/Trend</vt:lpstr>
      <vt:lpstr>Crimes Distribution Per Day</vt:lpstr>
      <vt:lpstr>Crimes Per day</vt:lpstr>
      <vt:lpstr>Outlier</vt:lpstr>
      <vt:lpstr>Crimes By Year</vt:lpstr>
      <vt:lpstr>Crimes By Year By Type</vt:lpstr>
      <vt:lpstr>Crimes By Year By Categories</vt:lpstr>
      <vt:lpstr>PowerPoint Presentation</vt:lpstr>
      <vt:lpstr>Number of Crimes by Day of the Week</vt:lpstr>
      <vt:lpstr>What hours do crime  happen?</vt:lpstr>
      <vt:lpstr>Do Crimes happen in  the same hour for  each day of the week?</vt:lpstr>
      <vt:lpstr>Each type of crimes general trend</vt:lpstr>
      <vt:lpstr>Findings</vt:lpstr>
      <vt:lpstr>Is the Crime decreasing or increasing-Year/Month</vt:lpstr>
      <vt:lpstr>Moving average Crimes Per Day Data</vt:lpstr>
      <vt:lpstr>Moving average Crimes Data (Year/Month/Day)</vt:lpstr>
      <vt:lpstr>Is the trend the same for all categories? </vt:lpstr>
      <vt:lpstr>PROCEDURE/TECHNIQUES USED</vt:lpstr>
      <vt:lpstr>PowerPoint Presentation</vt:lpstr>
    </vt:vector>
  </TitlesOfParts>
  <Company>Moorche 30 DVDs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Analysis through  Machine Learning</dc:title>
  <dc:creator>MRT www.Win2Farsi.com</dc:creator>
  <cp:lastModifiedBy>MRT www.Win2Farsi.com</cp:lastModifiedBy>
  <cp:revision>19</cp:revision>
  <dcterms:created xsi:type="dcterms:W3CDTF">2020-01-08T06:06:49Z</dcterms:created>
  <dcterms:modified xsi:type="dcterms:W3CDTF">2020-01-09T11:53:29Z</dcterms:modified>
</cp:coreProperties>
</file>