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59" r:id="rId6"/>
    <p:sldId id="280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E88874-875A-4DBC-B8AB-49C314710C6D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86BE5E-162F-4443-AA1E-EAD60F0AE3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Title: Topic Modeling on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Ayyaz</a:t>
            </a:r>
            <a:r>
              <a:rPr lang="en-US" dirty="0" smtClean="0"/>
              <a:t> </a:t>
            </a:r>
            <a:r>
              <a:rPr lang="en-US" dirty="0" err="1" smtClean="0"/>
              <a:t>Azeem</a:t>
            </a:r>
            <a:r>
              <a:rPr lang="en-US" dirty="0" smtClean="0"/>
              <a:t> 12520</a:t>
            </a:r>
          </a:p>
          <a:p>
            <a:r>
              <a:rPr lang="en-US" dirty="0" err="1" smtClean="0"/>
              <a:t>Aftab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11156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Documents are probability distributions over latent topics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87153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36875"/>
            <a:ext cx="81629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Documents are probability distributions over latent topics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87153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Topics themselves are probability distribution over words.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450" y="2743200"/>
            <a:ext cx="9465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LDA represents documents as mixtures of topics that spit out words with certain probabilities. 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It assumes that documents are produced in the following fashion: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Decide on the number of words N the documents will have.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It assumes that documents are produced in the following fashion: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Choose a topic mixture for the document (according to a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Dirichlet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distribution over a fixed set of K topics).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E.g. 60% business, 20% politics, 10% food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Generate each word in the document by: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First picking a topic according to the multinomial distribution that you sampled previously (60% business, 20% politics, 10% food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Generate each word in the document by: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Using the topic to generate the word itself (according to the topic’s multinomial distribution).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For example, if we selected the food topic, we might generate the word “apple” with 60% probability, “home” with 30% probability, and so 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Now imagine we have a set of documents.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We’ve chosen some fixed number of K topics to discover, and want to use LDA to learn the topic representation of each documents and the words associated to each topic.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r>
              <a:rPr lang="en-US" dirty="0" smtClean="0"/>
              <a:t>Data Accusation</a:t>
            </a:r>
          </a:p>
          <a:p>
            <a:r>
              <a:rPr lang="en-US" dirty="0" smtClean="0"/>
              <a:t>LDA</a:t>
            </a:r>
          </a:p>
          <a:p>
            <a:r>
              <a:rPr lang="en-US" dirty="0" smtClean="0"/>
              <a:t>Model Implementation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each document, and randomly assign each word in the document to one of the K topics.</a:t>
            </a:r>
          </a:p>
          <a:p>
            <a:r>
              <a:rPr lang="en-US" dirty="0" smtClean="0"/>
              <a:t>This random assignment already gives you both topic representations of all the documents and word distributions of all the topics (note, these initial random topics won’t make sense).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Now we iterate over every word in every document to improve these topics.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For every word in every document and for each topic t we calculate: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p(topic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| document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d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 = the proportion of words in document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d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that are currently assigned to topic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Now we iterate over every word in every document to improve these topics.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For every word in every document and for each topic t we calculate: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p(word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w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| topic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 = the proportion of assignments to topic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over all document that come from this word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w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9296400" cy="4525963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Reassign w a new topic, where we choose topic t with probability </a:t>
            </a:r>
          </a:p>
          <a:p>
            <a:pPr>
              <a:buNone/>
            </a:pPr>
            <a:r>
              <a:rPr lang="en-US" dirty="0">
                <a:latin typeface="Segoe UI" pitchFamily="34" charset="0"/>
                <a:cs typeface="Segoe UI" pitchFamily="34" charset="0"/>
              </a:rPr>
              <a:t>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p(topic t | document d) * p (word w | topic t)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This is essentially the probability that topic t generated word w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After repeating the previous step a large number of times, we eventually reach a roughly steady state where the assignments are acceptable.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we have each document assigned to a topic.</a:t>
            </a:r>
          </a:p>
          <a:p>
            <a:r>
              <a:rPr lang="en-US" dirty="0" smtClean="0"/>
              <a:t>We also can search for the words that have the highest probability of being assigned to a topic.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We end with an output such as: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Document assigned to Topic #4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Most common words (highest probability) for Topic #4: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[‘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cat’,’vet’,’bird’,’dog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’,…’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food’,’home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’]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It is up to the user to interpret these topics.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Phrase Modeling: Bi-grams and Tri-grams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transformation: Corpus and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 Model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 </a:t>
            </a: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Visualize Results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 Modeling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839200" cy="4525963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 Modeling allows for us to efficiently analyze large volumes of text by clustering documents into topics.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 large amount of text data used is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unlabeled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 Modeling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If we have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unlabeled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data, then we can attempt to “discover” labels.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In the case of text data, this means attempting to discover clusters of documents, grouped together by topic.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 Modeling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 very important idea to keep in mind here is that we don’t know the “correct” topic or “right answer!”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All we know is that the documents clustered together share similar topic ideas.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It is up to the user to identify what these topics represent.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Accusation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25911 tweets extracted with the #tag “Kashmir bleeds”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Latent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Dirichlet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Allocation (LDA)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Johann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Dirichlet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German Mathematics in 1800s who contributed widely to the field of modern mathematics.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There is a probability distribution named after him “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Dirichlet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Distribution”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LDA is based on this distribution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LDA was published in 2003 as a graphical model by David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Blei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, Andrew Ng, and Michael I. Jordan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Assumptions of LDA for Topic Modeling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Documents with similar topics use similar group of words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Latent topics can then be found by searching for groups of words that frequently occur together in documents across the corpus.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assume: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Assumptions: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Documents are probability distributions over latent topics</a:t>
            </a:r>
          </a:p>
          <a:p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Topics themselves are probability distribution over words.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1085</TotalTime>
  <Words>844</Words>
  <Application>Microsoft Office PowerPoint</Application>
  <PresentationFormat>On-screen Show (4:3)</PresentationFormat>
  <Paragraphs>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Project Title: Topic Modeling on Twitter Data</vt:lpstr>
      <vt:lpstr>Steps in presentation</vt:lpstr>
      <vt:lpstr>Topic Modeling</vt:lpstr>
      <vt:lpstr>Topic Modeling</vt:lpstr>
      <vt:lpstr>Topic Modeling</vt:lpstr>
      <vt:lpstr>Data Accusation</vt:lpstr>
      <vt:lpstr>Latent Dirichlet Allocation (LDA)</vt:lpstr>
      <vt:lpstr>Slide 8</vt:lpstr>
      <vt:lpstr>We can assume: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Model Implementation</vt:lpstr>
    </vt:vector>
  </TitlesOfParts>
  <Company>Warid Telecom (Pvt)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Twitter Data Analysis for surveillance using public discussion forum.</dc:title>
  <dc:creator>MRT www.Win2Farsi.com</dc:creator>
  <cp:lastModifiedBy>MRT www.Win2Farsi.com</cp:lastModifiedBy>
  <cp:revision>94</cp:revision>
  <dcterms:created xsi:type="dcterms:W3CDTF">2020-06-18T22:49:41Z</dcterms:created>
  <dcterms:modified xsi:type="dcterms:W3CDTF">2020-06-26T16:04:47Z</dcterms:modified>
</cp:coreProperties>
</file>