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BBD4-5209-4568-A539-64BA6ED1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4302F-38A1-4B16-8801-4E60627DF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78AF-A252-476A-8C7D-FA081ABF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375F-A8D5-47EB-B42B-68ACB8EAEA6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8770-EFCA-4720-A608-0006F181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8293-2080-4270-AE17-A1FDA84A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BB93-8DB9-4860-AFF3-7C4EF80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D0B0-964A-4DA0-9AF7-853B8127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EDBFB-FC09-4FCA-92B7-414B21362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36187-2BFA-4634-AD81-ECCB87BC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375F-A8D5-47EB-B42B-68ACB8EAEA6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C816-6D0E-4358-B8A8-FC888B27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2F73-E301-4267-B633-59B8ECC5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BB93-8DB9-4860-AFF3-7C4EF80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75D5F-45C6-4E81-9EA6-8C73EE19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0DC39-3253-4830-8D0C-1F815ECF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41BB-7EF8-497C-B6C5-3FE11B16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375F-A8D5-47EB-B42B-68ACB8EAEA6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251D-3198-4FC8-B13C-716887AB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34D12-9880-4175-83C9-636304E2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BB93-8DB9-4860-AFF3-7C4EF80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0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B5CE-59AB-4B55-8530-2742055E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B05F-3547-4313-80F5-3EF2BEA5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F4413-76D1-46A2-A296-0F043B22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375F-A8D5-47EB-B42B-68ACB8EAEA6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3541-FD8D-4631-9390-9592679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3029-F6E5-4177-9C4F-31AC06DB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BB93-8DB9-4860-AFF3-7C4EF80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37AC-CC12-455A-B2A6-5307D771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89C87-C3FE-49BC-8B53-A1F32C8DE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6AD9-2E47-4C59-848D-DCA8602F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375F-A8D5-47EB-B42B-68ACB8EAEA6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46BEF-66ED-49EC-8255-F2A77FBB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0C008-56C3-4D25-839C-BBDE5FF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BB93-8DB9-4860-AFF3-7C4EF80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6BBF-1410-47A9-A645-86B69BB2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2375-2169-4E78-82FA-F05FDD607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02E52-4FFE-4794-B8CD-5B19B137B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CBF7-D3A6-414C-A662-084F1F3D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375F-A8D5-47EB-B42B-68ACB8EAEA6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695D2-26AE-452F-B8EA-837DE65C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F9600-6D0A-43A7-A988-088BC836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BB93-8DB9-4860-AFF3-7C4EF80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7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2621-AA09-42A5-A6F4-DDF4AC69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7170-328E-4A3E-94BC-444B090C2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93DC7-8A0C-4932-B128-2294D21E2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676D6-6FDF-4236-A1AD-E37F0E108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ECE84-446F-47FF-9B93-B31564378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5A9F9-2D61-455C-96E4-7F5E155C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375F-A8D5-47EB-B42B-68ACB8EAEA6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8A0AE-AC57-46B2-BFDC-7456E463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3F471-AC93-4412-B616-E3B2FB76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BB93-8DB9-4860-AFF3-7C4EF80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C338-9ACB-4F06-869F-AE0357A0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4F66C-95EF-49D1-990C-0391659B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375F-A8D5-47EB-B42B-68ACB8EAEA6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04D57-EBA9-4780-97EF-560D357C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69854-FA13-4963-9342-FECE090F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BB93-8DB9-4860-AFF3-7C4EF80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7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0DFD8-994E-4A1B-A567-1CE02220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375F-A8D5-47EB-B42B-68ACB8EAEA6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6310E-12D9-419F-9DFA-2AF5D12B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13A2E-CC37-48A9-8DC1-3E915709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BB93-8DB9-4860-AFF3-7C4EF80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9B46-CF7D-4295-A032-609020A1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920A-930D-4E2D-BE6A-4B5BD497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D7055-804A-4321-B856-1AC4D5387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4425-BAED-4359-BB18-1E60D348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375F-A8D5-47EB-B42B-68ACB8EAEA6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45379-3C89-4010-AC91-FD9366AF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F5E8C-D605-498A-828F-F92C2120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BB93-8DB9-4860-AFF3-7C4EF80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255F-936A-46C1-8771-C4558924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2F951-E4F4-45D8-90AA-D2374F3F8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04435-355B-493C-89DB-D08DFC20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A7DF6-A27D-4A9E-93DD-5EDF4BF2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375F-A8D5-47EB-B42B-68ACB8EAEA6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83D25-4A08-4AE9-8B7D-85072F77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3D93B-8912-4C0A-8AF8-DDAC7E68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BB93-8DB9-4860-AFF3-7C4EF80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6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40081-2FA0-41C4-96BC-4EAA5076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EB2D8-07B9-42D2-A70A-7F29A56C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5A02-1D9B-4B54-8335-92C195E98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3375F-A8D5-47EB-B42B-68ACB8EAEA6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4055-ACF9-4927-BCC8-D13F78094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4102-2995-40D3-AFC0-8FECAF75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6BB93-8DB9-4860-AFF3-7C4EF80E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C728-7E4B-47C0-B83C-8C327A1AD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925" y="3113088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Intro to Big Data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A7CF7-C206-4D65-B9E2-E522BD2E3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35" y="357187"/>
            <a:ext cx="5395703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FC53-F244-4C86-8346-33251935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as a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EB4E-5DFC-4D20-ADE3-4D64DA4C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749425"/>
            <a:ext cx="5124450" cy="1679575"/>
          </a:xfrm>
        </p:spPr>
        <p:txBody>
          <a:bodyPr>
            <a:normAutofit/>
          </a:bodyPr>
          <a:lstStyle/>
          <a:p>
            <a:r>
              <a:rPr lang="en-US" sz="2000" dirty="0"/>
              <a:t>Vertical scalability vs Horizontal Scalability</a:t>
            </a:r>
          </a:p>
          <a:p>
            <a:r>
              <a:rPr lang="en-US" sz="2000" dirty="0"/>
              <a:t>Cost vs Performance Curve</a:t>
            </a:r>
          </a:p>
          <a:p>
            <a:r>
              <a:rPr lang="en-US" sz="2000" dirty="0"/>
              <a:t>Huawei CEM Shared Nothing Architecture</a:t>
            </a:r>
          </a:p>
          <a:p>
            <a:r>
              <a:rPr lang="en-US" sz="2000" dirty="0"/>
              <a:t>Write once read multiple</a:t>
            </a:r>
          </a:p>
        </p:txBody>
      </p:sp>
    </p:spTree>
    <p:extLst>
      <p:ext uri="{BB962C8B-B14F-4D97-AF65-F5344CB8AC3E}">
        <p14:creationId xmlns:p14="http://schemas.microsoft.com/office/powerpoint/2010/main" val="256033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0E9F-B74B-4B53-92CB-250B8C2B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79ACFB-D8D9-4970-B641-CA63E6AC0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573" y="1825625"/>
            <a:ext cx="100368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2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F90E-D7C2-4CF2-A977-D2042634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CFDDA6-8ABF-4321-B725-D30CC1514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911" y="1825625"/>
            <a:ext cx="10468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1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76B9-8185-4C4B-BCB5-EA459214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Distributions, Applications &amp; Services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9754C6-0119-4D1C-838B-F043656C7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6" y="1949450"/>
            <a:ext cx="9267824" cy="4351338"/>
          </a:xfrm>
        </p:spPr>
      </p:pic>
    </p:spTree>
    <p:extLst>
      <p:ext uri="{BB962C8B-B14F-4D97-AF65-F5344CB8AC3E}">
        <p14:creationId xmlns:p14="http://schemas.microsoft.com/office/powerpoint/2010/main" val="193701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9D05-3377-43C2-88C5-24226097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B7E09-9BE5-4C42-8810-BF8A06CB1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" y="2782888"/>
            <a:ext cx="5786825" cy="3709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1A08B-2206-4E6D-9BEB-7A249C11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12" y="2966243"/>
            <a:ext cx="5984607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4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0E43-35D8-48E6-9F1E-6D482B06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Huawei CEM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6E9FD2-F183-456C-8678-BE7C8C6C11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49" y="1438830"/>
            <a:ext cx="8849151" cy="4514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5FEC7-4CD8-48E9-9FA0-ACF1F4FB20C0}"/>
              </a:ext>
            </a:extLst>
          </p:cNvPr>
          <p:cNvSpPr txBox="1"/>
          <p:nvPr/>
        </p:nvSpPr>
        <p:spPr>
          <a:xfrm>
            <a:off x="9382125" y="3695978"/>
            <a:ext cx="255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HW Fusion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946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43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 to Big Data Technologies</vt:lpstr>
      <vt:lpstr>Hadoop as a Terminology</vt:lpstr>
      <vt:lpstr>HDFS</vt:lpstr>
      <vt:lpstr>YARN</vt:lpstr>
      <vt:lpstr>Related Distributions, Applications &amp; Services</vt:lpstr>
      <vt:lpstr>Baseline Architecture</vt:lpstr>
      <vt:lpstr>Huawei CEM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Big Data Technologies</dc:title>
  <dc:creator>Ammar Azhar</dc:creator>
  <cp:lastModifiedBy>Ammar Azhar</cp:lastModifiedBy>
  <cp:revision>7</cp:revision>
  <dcterms:created xsi:type="dcterms:W3CDTF">2021-10-31T17:27:53Z</dcterms:created>
  <dcterms:modified xsi:type="dcterms:W3CDTF">2021-11-01T08:48:17Z</dcterms:modified>
</cp:coreProperties>
</file>