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438400"/>
            <a:ext cx="3313355" cy="1286436"/>
          </a:xfrm>
        </p:spPr>
        <p:txBody>
          <a:bodyPr/>
          <a:lstStyle/>
          <a:p>
            <a:pPr algn="ctr"/>
            <a:r>
              <a:rPr lang="en-US" dirty="0" smtClean="0"/>
              <a:t>juggling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66800"/>
            <a:ext cx="6777317" cy="4765829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sz="2000" dirty="0" smtClean="0"/>
              <a:t>کلاس </a:t>
            </a:r>
            <a:r>
              <a:rPr lang="en-US" sz="2000" dirty="0" err="1" smtClean="0"/>
              <a:t>JG_Main_Game</a:t>
            </a:r>
            <a:endParaRPr lang="fa-IR" sz="2000" dirty="0" smtClean="0"/>
          </a:p>
          <a:p>
            <a:pPr marL="68580" indent="0" algn="r" rtl="1">
              <a:buNone/>
            </a:pPr>
            <a:r>
              <a:rPr lang="fa-IR" sz="2000" dirty="0" smtClean="0"/>
              <a:t>وظیفه کنترل بازی را بر عهده دارد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متد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68580" indent="0" algn="r" rtl="1">
              <a:buNone/>
            </a:pPr>
            <a:r>
              <a:rPr lang="fa-IR" sz="2000" dirty="0" smtClean="0"/>
              <a:t>به متغیر ها مقدار اولیه میدهد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متد </a:t>
            </a:r>
            <a:r>
              <a:rPr lang="en-US" sz="2000" dirty="0" err="1" smtClean="0"/>
              <a:t>CCTouchesBegan</a:t>
            </a:r>
            <a:endParaRPr lang="fa-IR" sz="2000" dirty="0" smtClean="0"/>
          </a:p>
          <a:p>
            <a:pPr marL="68580" indent="0" algn="r" rtl="1">
              <a:buNone/>
            </a:pPr>
            <a:r>
              <a:rPr lang="fa-IR" sz="2000" dirty="0" smtClean="0"/>
              <a:t>در لحظه لمس شدن صفحه فراخوانده شده و پوزیشن محل تاچ را چک میکند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متد </a:t>
            </a:r>
            <a:r>
              <a:rPr lang="en-US" sz="2000" dirty="0" err="1" smtClean="0"/>
              <a:t>CCTouchesMove</a:t>
            </a:r>
            <a:endParaRPr lang="en-US" sz="2000" dirty="0" smtClean="0"/>
          </a:p>
          <a:p>
            <a:pPr marL="68580" indent="0" algn="r" rtl="1">
              <a:buNone/>
            </a:pPr>
            <a:r>
              <a:rPr lang="fa-IR" sz="2000" dirty="0" smtClean="0"/>
              <a:t>نحوه حرکت توپ را متناسب با سمت کشیده شدن دست تنظیم میکند.</a:t>
            </a:r>
          </a:p>
          <a:p>
            <a:pPr algn="r" rtl="1"/>
            <a:r>
              <a:rPr lang="fa-IR" sz="2000" dirty="0" smtClean="0"/>
              <a:t>کلاس </a:t>
            </a:r>
            <a:r>
              <a:rPr lang="en-US" sz="2000" dirty="0" smtClean="0"/>
              <a:t>Hand </a:t>
            </a:r>
            <a:endParaRPr lang="fa-IR" sz="2000" dirty="0" smtClean="0"/>
          </a:p>
          <a:p>
            <a:pPr marL="68580" indent="0" algn="r" rtl="1">
              <a:buNone/>
            </a:pPr>
            <a:r>
              <a:rPr lang="fa-IR" sz="2000" dirty="0" smtClean="0"/>
              <a:t>فضای دست ها را چک میکند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متد </a:t>
            </a:r>
            <a:r>
              <a:rPr lang="en-US" sz="2000" dirty="0" err="1" smtClean="0"/>
              <a:t>GetRadius</a:t>
            </a:r>
            <a:endParaRPr lang="fa-IR" sz="2000" dirty="0" smtClean="0"/>
          </a:p>
          <a:p>
            <a:pPr marL="68580" indent="0" algn="r" rtl="1">
              <a:buNone/>
            </a:pPr>
            <a:r>
              <a:rPr lang="fa-IR" sz="2000" smtClean="0"/>
              <a:t>مقدار فضای اطراف دست ها را که اگر لمس شود باعث ایجاد حرکت میشود مدیریت میکند . </a:t>
            </a:r>
            <a:endParaRPr lang="fa-IR" sz="2000" dirty="0" smtClean="0"/>
          </a:p>
          <a:p>
            <a:pPr marL="68580" indent="0" algn="r" rtl="1">
              <a:buNone/>
            </a:pPr>
            <a:endParaRPr lang="fa-IR" sz="2000" dirty="0" smtClean="0"/>
          </a:p>
          <a:p>
            <a:pPr marL="6858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058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</a:rPr>
              <a:t>خلاصه ای از پروپزال</a:t>
            </a:r>
          </a:p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</a:rPr>
              <a:t>معرفی پروژه و ویژگی های آن</a:t>
            </a:r>
          </a:p>
          <a:p>
            <a:pPr algn="r" rtl="1"/>
            <a:r>
              <a:rPr lang="fa-IR" dirty="0" smtClean="0"/>
              <a:t>نیازمندی های پروژه و نیازمندی های این دوره</a:t>
            </a:r>
          </a:p>
          <a:p>
            <a:pPr algn="r" rtl="1"/>
            <a:r>
              <a:rPr lang="fa-IR" dirty="0" smtClean="0"/>
              <a:t>تحلیل طراحی و پیاده سازی، تست</a:t>
            </a:r>
          </a:p>
          <a:p>
            <a:pPr algn="r" rtl="1"/>
            <a:r>
              <a:rPr lang="fa-IR" dirty="0" smtClean="0"/>
              <a:t>مدیریت پروژه</a:t>
            </a:r>
          </a:p>
          <a:p>
            <a:pPr algn="r" rtl="1"/>
            <a:r>
              <a:rPr lang="fa-IR" dirty="0" smtClean="0"/>
              <a:t>محصول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bg2">
                    <a:lumMod val="50000"/>
                  </a:schemeClr>
                </a:solidFill>
              </a:rPr>
              <a:t>خلاصه ای از پروپزال</a:t>
            </a:r>
          </a:p>
          <a:p>
            <a:pPr algn="r" rtl="1"/>
            <a:r>
              <a:rPr lang="fa-IR" dirty="0" smtClean="0"/>
              <a:t>معرفی پروژه و ویژگی های آن</a:t>
            </a:r>
          </a:p>
          <a:p>
            <a:pPr algn="r" rtl="1"/>
            <a:r>
              <a:rPr lang="fa-IR" dirty="0" smtClean="0"/>
              <a:t>نیازمندی های پروژه و نیازمندی های این دوره</a:t>
            </a:r>
          </a:p>
          <a:p>
            <a:pPr algn="r" rtl="1"/>
            <a:r>
              <a:rPr lang="fa-IR" dirty="0" smtClean="0"/>
              <a:t>تحلیل طراحی و پیاده سازی، تست</a:t>
            </a:r>
          </a:p>
          <a:p>
            <a:pPr algn="r" rtl="1"/>
            <a:r>
              <a:rPr lang="fa-IR" dirty="0" smtClean="0"/>
              <a:t>مدیریت پروژه</a:t>
            </a:r>
          </a:p>
          <a:p>
            <a:pPr algn="r" rtl="1"/>
            <a:r>
              <a:rPr lang="fa-IR" dirty="0" smtClean="0"/>
              <a:t>محصول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114300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/>
              <a:t>خلاصه ای از پروپزال </a:t>
            </a:r>
            <a:endParaRPr lang="fa-I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33600"/>
            <a:ext cx="6777317" cy="3699029"/>
          </a:xfrm>
        </p:spPr>
        <p:txBody>
          <a:bodyPr>
            <a:normAutofit fontScale="25000" lnSpcReduction="20000"/>
          </a:bodyPr>
          <a:lstStyle/>
          <a:p>
            <a:pPr algn="r" rtl="1"/>
            <a:r>
              <a:rPr lang="fa-IR" sz="7400" dirty="0" smtClean="0"/>
              <a:t>مقدمه</a:t>
            </a:r>
          </a:p>
          <a:p>
            <a:pPr marL="68580" indent="0" algn="r" rtl="1">
              <a:buNone/>
            </a:pPr>
            <a:r>
              <a:rPr lang="fa-IR" sz="7400" dirty="0" smtClean="0"/>
              <a:t>با توجه به علاقه عمومی جامعه به جادو  و تردستی ها بر آن شدیم تا نوعی تردستی ساده را به صورت بازی طراحی و پیاده سازی کنیم . این تردستی با نام  </a:t>
            </a:r>
            <a:r>
              <a:rPr lang="en-US" sz="7400" dirty="0" smtClean="0"/>
              <a:t>juggling </a:t>
            </a:r>
            <a:r>
              <a:rPr lang="fa-IR" sz="7400" dirty="0" smtClean="0"/>
              <a:t>  در سیرک ها و نمایش های خیابانی در میان مردم شناخته شده است . </a:t>
            </a:r>
            <a:endParaRPr lang="fa-IR" sz="7400" dirty="0"/>
          </a:p>
          <a:p>
            <a:pPr algn="r" rtl="1"/>
            <a:r>
              <a:rPr lang="fa-IR" sz="7400" dirty="0" smtClean="0"/>
              <a:t>ویژگی ها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7400" dirty="0" smtClean="0"/>
              <a:t>بدون نمونه مشابه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7400" dirty="0" smtClean="0"/>
              <a:t>قابل اجرا بر روی گوشی ها و تبلت های ذارای اندروید و</a:t>
            </a:r>
            <a:r>
              <a:rPr lang="en-US" sz="7400" dirty="0" err="1" smtClean="0"/>
              <a:t>ios</a:t>
            </a:r>
            <a:endParaRPr lang="en-US" sz="74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7400" dirty="0" smtClean="0"/>
              <a:t>دارای قابلیت ایجاد حساب کاربری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7400" dirty="0" smtClean="0"/>
              <a:t>دارای رابط گرافیکی زیبا </a:t>
            </a:r>
          </a:p>
          <a:p>
            <a:pPr algn="r" rtl="1"/>
            <a:r>
              <a:rPr lang="fa-IR" sz="7400" dirty="0" smtClean="0"/>
              <a:t>مدیریت پروژه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7400" dirty="0" smtClean="0"/>
              <a:t>متدولوژی افزایشی </a:t>
            </a:r>
            <a:r>
              <a:rPr lang="en-US" sz="7400" dirty="0" smtClean="0"/>
              <a:t>scrum</a:t>
            </a:r>
            <a:r>
              <a:rPr lang="fa-IR" sz="7400" dirty="0" smtClean="0"/>
              <a:t>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7400" dirty="0" smtClean="0"/>
              <a:t>ابزار </a:t>
            </a:r>
            <a:r>
              <a:rPr lang="en-US" sz="7400" dirty="0" smtClean="0"/>
              <a:t>asana </a:t>
            </a:r>
            <a:endParaRPr lang="fa-IR" sz="74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7400" dirty="0" smtClean="0"/>
              <a:t>ابزار </a:t>
            </a:r>
            <a:r>
              <a:rPr lang="en-US" sz="7400" dirty="0" err="1" smtClean="0"/>
              <a:t>gira</a:t>
            </a:r>
            <a:endParaRPr lang="en-US" sz="7400" dirty="0" smtClean="0"/>
          </a:p>
          <a:p>
            <a:pPr algn="r" rtl="1">
              <a:buFont typeface="Arial" panose="020B0604020202020204" pitchFamily="34" charset="0"/>
              <a:buChar char="•"/>
            </a:pPr>
            <a:endParaRPr lang="fa-IR" sz="7400" dirty="0" smtClean="0"/>
          </a:p>
          <a:p>
            <a:pPr algn="r" rtl="1">
              <a:buFont typeface="Arial" panose="020B0604020202020204" pitchFamily="34" charset="0"/>
              <a:buChar char="•"/>
            </a:pPr>
            <a:endParaRPr lang="fa-IR" sz="7400" dirty="0" smtClean="0"/>
          </a:p>
          <a:p>
            <a:pPr algn="r" rtl="1">
              <a:buFont typeface="Arial" panose="020B0604020202020204" pitchFamily="34" charset="0"/>
              <a:buChar char="•"/>
            </a:pPr>
            <a:endParaRPr lang="fa-IR" sz="2000" dirty="0" smtClean="0"/>
          </a:p>
          <a:p>
            <a:pPr marL="68580" indent="0" algn="r" rtl="1">
              <a:buNone/>
            </a:pPr>
            <a:r>
              <a:rPr lang="fa-IR" dirty="0" smtClean="0"/>
              <a:t>	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621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90600"/>
            <a:ext cx="6777317" cy="484202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2000" dirty="0" smtClean="0"/>
              <a:t>فازهای انجام پروژه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طراحی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پیاده سازی (گرافیک ، موتور بازی)</a:t>
            </a:r>
          </a:p>
          <a:p>
            <a:pPr algn="r" rtl="1"/>
            <a:r>
              <a:rPr lang="fa-IR" sz="2000" dirty="0" smtClean="0"/>
              <a:t>زبان و برنامه مورد استفاده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مرقون به صرفه نبودن زبان جاوا (نیاز به </a:t>
            </a:r>
            <a:r>
              <a:rPr lang="en-US" sz="2000" dirty="0"/>
              <a:t> </a:t>
            </a:r>
            <a:r>
              <a:rPr lang="fa-IR" sz="2000" dirty="0" smtClean="0"/>
              <a:t> </a:t>
            </a:r>
            <a:r>
              <a:rPr lang="en-US" sz="2000" dirty="0" smtClean="0"/>
              <a:t>physics engine</a:t>
            </a:r>
            <a:r>
              <a:rPr lang="fa-IR" sz="2000" dirty="0" smtClean="0"/>
              <a:t> ، پیاده سازی کردن کلاس ها پایه و ... 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مزایای موتور </a:t>
            </a:r>
            <a:r>
              <a:rPr lang="en-US" sz="2000" dirty="0" smtClean="0"/>
              <a:t>cocos2d-x</a:t>
            </a:r>
            <a:r>
              <a:rPr lang="fa-IR" sz="2000" dirty="0" smtClean="0"/>
              <a:t> (انجمن فعال ، </a:t>
            </a:r>
            <a:r>
              <a:rPr lang="en-US" sz="2000" dirty="0" smtClean="0"/>
              <a:t>editor </a:t>
            </a:r>
            <a:r>
              <a:rPr lang="fa-IR" sz="2000" dirty="0" smtClean="0"/>
              <a:t> داکیومنت قوی ، قابلیت خروجی </a:t>
            </a:r>
            <a:r>
              <a:rPr lang="en-US" sz="2000" dirty="0" err="1" smtClean="0"/>
              <a:t>ios</a:t>
            </a:r>
            <a:r>
              <a:rPr lang="fa-IR" sz="2000" dirty="0" smtClean="0"/>
              <a:t>)</a:t>
            </a:r>
          </a:p>
          <a:p>
            <a:pPr algn="r" rtl="1"/>
            <a:r>
              <a:rPr lang="fa-IR" sz="2000" dirty="0" smtClean="0"/>
              <a:t>تضمین کیفیت (آزمون های کیفیت)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dirty="0"/>
              <a:t>Black box </a:t>
            </a:r>
            <a:r>
              <a:rPr lang="en-US" sz="2000" dirty="0" smtClean="0"/>
              <a:t>testing</a:t>
            </a:r>
            <a:endParaRPr lang="fa-IR" sz="20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dirty="0"/>
              <a:t>White-box </a:t>
            </a:r>
            <a:r>
              <a:rPr lang="en-US" sz="2000" dirty="0" smtClean="0"/>
              <a:t>testing</a:t>
            </a:r>
            <a:endParaRPr lang="fa-IR" sz="20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dirty="0"/>
              <a:t>Integration </a:t>
            </a:r>
            <a:r>
              <a:rPr lang="en-US" sz="2000" dirty="0" smtClean="0"/>
              <a:t>testing</a:t>
            </a:r>
            <a:endParaRPr lang="fa-IR" sz="20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dirty="0"/>
              <a:t>Alpha </a:t>
            </a:r>
            <a:r>
              <a:rPr lang="en-US" sz="2000" dirty="0" smtClean="0"/>
              <a:t>testing</a:t>
            </a:r>
            <a:endParaRPr lang="fa-IR" sz="20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dirty="0"/>
              <a:t>Beta testing</a:t>
            </a:r>
            <a:endParaRPr lang="fa-IR" sz="2000" dirty="0" smtClean="0"/>
          </a:p>
          <a:p>
            <a:pPr algn="r" rtl="1">
              <a:buFont typeface="Arial" panose="020B0604020202020204" pitchFamily="34" charset="0"/>
              <a:buChar char="•"/>
            </a:pPr>
            <a:endParaRPr lang="fa-IR" sz="2000" dirty="0" smtClean="0"/>
          </a:p>
          <a:p>
            <a:pPr algn="r" rtl="1">
              <a:buFont typeface="Arial" panose="020B0604020202020204" pitchFamily="34" charset="0"/>
              <a:buChar char="•"/>
            </a:pPr>
            <a:endParaRPr lang="fa-IR" sz="2000" dirty="0" smtClean="0"/>
          </a:p>
          <a:p>
            <a:pPr algn="r" rtl="1">
              <a:buFont typeface="Arial" panose="020B0604020202020204" pitchFamily="34" charset="0"/>
              <a:buChar char="•"/>
            </a:pPr>
            <a:endParaRPr lang="fa-IR" sz="2000" dirty="0" smtClean="0"/>
          </a:p>
        </p:txBody>
      </p:sp>
    </p:spTree>
    <p:extLst>
      <p:ext uri="{BB962C8B-B14F-4D97-AF65-F5344CB8AC3E}">
        <p14:creationId xmlns:p14="http://schemas.microsoft.com/office/powerpoint/2010/main" val="483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66800"/>
            <a:ext cx="6777317" cy="4765829"/>
          </a:xfrm>
        </p:spPr>
        <p:txBody>
          <a:bodyPr/>
          <a:lstStyle/>
          <a:p>
            <a:pPr algn="r" rtl="1"/>
            <a:r>
              <a:rPr lang="fa-IR" sz="2000" dirty="0" smtClean="0"/>
              <a:t>آزمون های امنیت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Confidentiality</a:t>
            </a:r>
            <a:endParaRPr lang="fa-IR" sz="20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Integrity</a:t>
            </a:r>
            <a:endParaRPr lang="fa-IR" sz="20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Authentication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Authorization</a:t>
            </a:r>
            <a:endParaRPr lang="fa-IR" sz="2000" dirty="0" smtClean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000" dirty="0" smtClean="0"/>
              <a:t>Availability</a:t>
            </a:r>
            <a:endParaRPr lang="fa-IR" sz="2000" dirty="0" smtClean="0"/>
          </a:p>
          <a:p>
            <a:pPr algn="r" rtl="1"/>
            <a:r>
              <a:rPr lang="fa-IR" sz="2000" dirty="0" smtClean="0"/>
              <a:t>نحوه توسعه ، بازاریابی و فروش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/>
              <a:t>قرار گیریِ نسخه­ی دموی رایگان برای جذب و ترقیبِ مخاطبین برای خریدِ نسخه­ی </a:t>
            </a:r>
            <a:r>
              <a:rPr lang="fa-IR" sz="2000" dirty="0" smtClean="0"/>
              <a:t>اصلی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انجام قرعه کشی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ایجاد قابلیت مکان ثبت امتیاز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امکان خرید بانکی 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17684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 rtl="1">
              <a:buFont typeface="Arial" panose="020B0604020202020204" pitchFamily="34" charset="0"/>
              <a:buChar char="•"/>
            </a:pPr>
            <a:r>
              <a:rPr lang="fa-IR" dirty="0" smtClean="0"/>
              <a:t>تحلیل و طراحی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/>
              <a:t>نمودار فعالیت</a:t>
            </a:r>
            <a:endParaRPr lang="fa-IR" sz="2000" dirty="0"/>
          </a:p>
        </p:txBody>
      </p:sp>
      <p:pic>
        <p:nvPicPr>
          <p:cNvPr id="1026" name="Picture 2" descr="C:\Users\madar\Desktop\hazf1\انجام باز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38475"/>
            <a:ext cx="60579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66800"/>
            <a:ext cx="6777317" cy="4765829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 smtClean="0"/>
              <a:t>نمودار توالی </a:t>
            </a:r>
            <a:endParaRPr lang="fa-IR" sz="2000" dirty="0"/>
          </a:p>
        </p:txBody>
      </p:sp>
      <p:pic>
        <p:nvPicPr>
          <p:cNvPr id="2050" name="Picture 2" descr="C:\Users\madar\Desktop\hazf1\se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7913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66800"/>
            <a:ext cx="6777317" cy="4765829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 smtClean="0"/>
              <a:t>نمودار کلاس ها</a:t>
            </a:r>
            <a:endParaRPr lang="fa-IR" sz="2000" dirty="0"/>
          </a:p>
        </p:txBody>
      </p:sp>
      <p:pic>
        <p:nvPicPr>
          <p:cNvPr id="4" name="Picture 3" descr="C:\Users\test\Desktop\a\class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3246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 rtl="1">
              <a:buFont typeface="Arial" panose="020B0604020202020204" pitchFamily="34" charset="0"/>
              <a:buChar char="•"/>
            </a:pPr>
            <a:r>
              <a:rPr lang="fa-IR" dirty="0" smtClean="0"/>
              <a:t>پیاده سازی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/>
              <a:t>کلاس </a:t>
            </a:r>
            <a:r>
              <a:rPr lang="en-US" sz="2000" dirty="0" err="1" smtClean="0"/>
              <a:t>jg_ball</a:t>
            </a:r>
            <a:r>
              <a:rPr lang="fa-IR" sz="2000" dirty="0" smtClean="0"/>
              <a:t> </a:t>
            </a:r>
          </a:p>
          <a:p>
            <a:pPr marL="68580" indent="0" algn="r" rtl="1">
              <a:buNone/>
            </a:pPr>
            <a:r>
              <a:rPr lang="fa-IR" sz="2000" dirty="0" smtClean="0"/>
              <a:t>در این کلاس به تحلیل و اجرای حرکت توپ پرداخته میشود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متد </a:t>
            </a:r>
            <a:r>
              <a:rPr lang="en-US" sz="2000" dirty="0" err="1" smtClean="0"/>
              <a:t>MoveCurve</a:t>
            </a:r>
            <a:endParaRPr lang="fa-IR" sz="2000" dirty="0" smtClean="0"/>
          </a:p>
          <a:p>
            <a:pPr marL="68580" indent="0" algn="r" rtl="1">
              <a:buNone/>
            </a:pPr>
            <a:r>
              <a:rPr lang="fa-IR" sz="2000" dirty="0" smtClean="0"/>
              <a:t>آماده سازی متغیرها برای حرکت پرتابی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متد </a:t>
            </a:r>
            <a:r>
              <a:rPr lang="en-US" sz="2000" dirty="0" err="1" smtClean="0"/>
              <a:t>MoveStraight</a:t>
            </a:r>
            <a:endParaRPr lang="fa-IR" sz="2000" dirty="0" smtClean="0"/>
          </a:p>
          <a:p>
            <a:pPr marL="68580" indent="0" algn="r" rtl="1">
              <a:buNone/>
            </a:pPr>
            <a:r>
              <a:rPr lang="fa-IR" sz="2000" dirty="0" smtClean="0"/>
              <a:t>آماده سازی متغیرها برای حرکت مستقیم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000" dirty="0" smtClean="0"/>
              <a:t>متد </a:t>
            </a:r>
            <a:r>
              <a:rPr lang="en-US" sz="2000" dirty="0" smtClean="0"/>
              <a:t>update</a:t>
            </a:r>
          </a:p>
          <a:p>
            <a:pPr marL="68580" indent="0" algn="r" rtl="1">
              <a:buNone/>
            </a:pPr>
            <a:r>
              <a:rPr lang="fa-IR" sz="2000" dirty="0" smtClean="0"/>
              <a:t>تحلیل و جابجا کردن توپ در هر فریم</a:t>
            </a:r>
          </a:p>
        </p:txBody>
      </p:sp>
    </p:spTree>
    <p:extLst>
      <p:ext uri="{BB962C8B-B14F-4D97-AF65-F5344CB8AC3E}">
        <p14:creationId xmlns:p14="http://schemas.microsoft.com/office/powerpoint/2010/main" val="38322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173</TotalTime>
  <Words>383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juggling</vt:lpstr>
      <vt:lpstr>juggling</vt:lpstr>
      <vt:lpstr>خلاصه ای از پروپزال </vt:lpstr>
      <vt:lpstr>PowerPoint Presentation</vt:lpstr>
      <vt:lpstr>PowerPoint Presentation</vt:lpstr>
      <vt:lpstr>تحلیل و طراحی </vt:lpstr>
      <vt:lpstr>PowerPoint Presentation</vt:lpstr>
      <vt:lpstr>PowerPoint Presentation</vt:lpstr>
      <vt:lpstr>پیاده سازی</vt:lpstr>
      <vt:lpstr>PowerPoint Presentation</vt:lpstr>
      <vt:lpstr>juggling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madar</cp:lastModifiedBy>
  <cp:revision>13</cp:revision>
  <dcterms:created xsi:type="dcterms:W3CDTF">2013-10-20T14:13:29Z</dcterms:created>
  <dcterms:modified xsi:type="dcterms:W3CDTF">2013-10-20T17:14:51Z</dcterms:modified>
</cp:coreProperties>
</file>